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DE3CB3-B4CA-4AF5-982A-58FA0004A80D}">
          <p14:sldIdLst>
            <p14:sldId id="327"/>
            <p14:sldId id="330"/>
            <p14:sldId id="331"/>
            <p14:sldId id="332"/>
          </p14:sldIdLst>
        </p14:section>
        <p14:section name="Methodology" id="{083E8EF7-008B-4CA2-80FC-9CDE1646BADE}">
          <p14:sldIdLst>
            <p14:sldId id="298"/>
            <p14:sldId id="262"/>
            <p14:sldId id="263"/>
            <p14:sldId id="299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</p14:sldIdLst>
        </p14:section>
        <p14:section name="EDA" id="{F143114C-BD67-4A17-80A0-DF0D848F0F3A}">
          <p14:sldIdLst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</p14:sldIdLst>
        </p14:section>
        <p14:section name="Folium" id="{DA442363-3FF5-4B0A-8CF1-05EA09435355}">
          <p14:sldIdLst>
            <p14:sldId id="294"/>
            <p14:sldId id="296"/>
            <p14:sldId id="318"/>
            <p14:sldId id="319"/>
          </p14:sldIdLst>
        </p14:section>
        <p14:section name="Plotly" id="{C325881A-F927-46C0-9B8F-439EF0E7DDF3}">
          <p14:sldIdLst>
            <p14:sldId id="321"/>
            <p14:sldId id="322"/>
            <p14:sldId id="323"/>
            <p14:sldId id="324"/>
          </p14:sldIdLst>
        </p14:section>
        <p14:section name="ML" id="{9EC34294-77BF-4DA4-AB46-3FDAB7309D14}">
          <p14:sldIdLst>
            <p14:sldId id="288"/>
            <p14:sldId id="289"/>
            <p14:sldId id="320"/>
            <p14:sldId id="274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14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3133A5-3D72-4955-9DF4-4CE697F4E6BF}" type="doc">
      <dgm:prSet loTypeId="urn:microsoft.com/office/officeart/2005/8/layout/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AC6B8-431E-42C8-905A-81F91B1977F1}">
      <dgm:prSet phldrT="[Text]"/>
      <dgm:spPr/>
      <dgm:t>
        <a:bodyPr/>
        <a:lstStyle/>
        <a:p>
          <a:r>
            <a:rPr lang="en-US" dirty="0"/>
            <a:t>SpaceX Past Launches API</a:t>
          </a:r>
        </a:p>
      </dgm:t>
    </dgm:pt>
    <dgm:pt modelId="{57F69C7A-A311-4A67-82EB-0386409A0E10}" type="parTrans" cxnId="{B68128FC-6129-4D43-A210-7D0C3B5AB491}">
      <dgm:prSet/>
      <dgm:spPr/>
      <dgm:t>
        <a:bodyPr/>
        <a:lstStyle/>
        <a:p>
          <a:endParaRPr lang="en-US"/>
        </a:p>
      </dgm:t>
    </dgm:pt>
    <dgm:pt modelId="{003B143A-022D-4B53-81CE-D7A7E389A282}" type="sibTrans" cxnId="{B68128FC-6129-4D43-A210-7D0C3B5AB491}">
      <dgm:prSet/>
      <dgm:spPr/>
      <dgm:t>
        <a:bodyPr/>
        <a:lstStyle/>
        <a:p>
          <a:endParaRPr lang="en-US"/>
        </a:p>
      </dgm:t>
    </dgm:pt>
    <dgm:pt modelId="{74A5D5B2-D155-4963-BF4C-650BF48FCA09}">
      <dgm:prSet phldrT="[Text]"/>
      <dgm:spPr/>
      <dgm:t>
        <a:bodyPr/>
        <a:lstStyle/>
        <a:p>
          <a:r>
            <a:rPr lang="en-US" dirty="0"/>
            <a:t>Extract JSON to Pandas </a:t>
          </a:r>
          <a:r>
            <a:rPr lang="en-US" dirty="0" err="1"/>
            <a:t>DataFrame</a:t>
          </a:r>
          <a:endParaRPr lang="en-US" dirty="0"/>
        </a:p>
      </dgm:t>
    </dgm:pt>
    <dgm:pt modelId="{F4F70531-4580-4427-9DE0-27F8DDCDCE4E}" type="parTrans" cxnId="{E335E66F-6CD1-4F2B-A572-63D92BBAC6A0}">
      <dgm:prSet/>
      <dgm:spPr/>
      <dgm:t>
        <a:bodyPr/>
        <a:lstStyle/>
        <a:p>
          <a:endParaRPr lang="en-US"/>
        </a:p>
      </dgm:t>
    </dgm:pt>
    <dgm:pt modelId="{A85A1784-0D82-4FD9-8798-F8CCC83DC339}" type="sibTrans" cxnId="{E335E66F-6CD1-4F2B-A572-63D92BBAC6A0}">
      <dgm:prSet/>
      <dgm:spPr/>
      <dgm:t>
        <a:bodyPr/>
        <a:lstStyle/>
        <a:p>
          <a:endParaRPr lang="en-US"/>
        </a:p>
      </dgm:t>
    </dgm:pt>
    <dgm:pt modelId="{C6ECA861-D904-478C-BFB0-FE888109B5E7}">
      <dgm:prSet phldrT="[Text]"/>
      <dgm:spPr/>
      <dgm:t>
        <a:bodyPr/>
        <a:lstStyle/>
        <a:p>
          <a:r>
            <a:rPr lang="en-US" dirty="0"/>
            <a:t>Query SpaceX Rockets API</a:t>
          </a:r>
        </a:p>
      </dgm:t>
    </dgm:pt>
    <dgm:pt modelId="{14780B33-2F30-4756-B9FC-146D77FCCB83}" type="parTrans" cxnId="{2A3D2F08-1DEC-48D0-B437-E0F8A6147941}">
      <dgm:prSet/>
      <dgm:spPr/>
      <dgm:t>
        <a:bodyPr/>
        <a:lstStyle/>
        <a:p>
          <a:endParaRPr lang="en-US"/>
        </a:p>
      </dgm:t>
    </dgm:pt>
    <dgm:pt modelId="{1716E308-D360-45EF-9DB8-D21F6BC01DCC}" type="sibTrans" cxnId="{2A3D2F08-1DEC-48D0-B437-E0F8A6147941}">
      <dgm:prSet/>
      <dgm:spPr/>
      <dgm:t>
        <a:bodyPr/>
        <a:lstStyle/>
        <a:p>
          <a:endParaRPr lang="en-US"/>
        </a:p>
      </dgm:t>
    </dgm:pt>
    <dgm:pt modelId="{9766426A-DA36-42A7-9E3D-9FEDDCCD1972}">
      <dgm:prSet phldrT="[Text]"/>
      <dgm:spPr/>
      <dgm:t>
        <a:bodyPr/>
        <a:lstStyle/>
        <a:p>
          <a:r>
            <a:rPr lang="en-US" dirty="0"/>
            <a:t>Query SpaceX Payloads API</a:t>
          </a:r>
        </a:p>
      </dgm:t>
    </dgm:pt>
    <dgm:pt modelId="{41167DA5-9F4D-40C8-BB9F-EE379BDE6FE9}" type="parTrans" cxnId="{3C2F8D40-AD4E-4765-89F4-716D47B77064}">
      <dgm:prSet/>
      <dgm:spPr/>
      <dgm:t>
        <a:bodyPr/>
        <a:lstStyle/>
        <a:p>
          <a:endParaRPr lang="en-US"/>
        </a:p>
      </dgm:t>
    </dgm:pt>
    <dgm:pt modelId="{0BFE18A2-DC41-43A0-A3CC-EAAED8C43648}" type="sibTrans" cxnId="{3C2F8D40-AD4E-4765-89F4-716D47B77064}">
      <dgm:prSet/>
      <dgm:spPr/>
      <dgm:t>
        <a:bodyPr/>
        <a:lstStyle/>
        <a:p>
          <a:endParaRPr lang="en-US"/>
        </a:p>
      </dgm:t>
    </dgm:pt>
    <dgm:pt modelId="{97F6649D-3986-464C-9EB8-B0EC7ECC49A3}">
      <dgm:prSet phldrT="[Text]"/>
      <dgm:spPr/>
      <dgm:t>
        <a:bodyPr/>
        <a:lstStyle/>
        <a:p>
          <a:r>
            <a:rPr lang="en-US" dirty="0"/>
            <a:t>Query SpaceX Launch Pads API</a:t>
          </a:r>
        </a:p>
      </dgm:t>
    </dgm:pt>
    <dgm:pt modelId="{DDF81958-C525-4528-AABD-55D73030C1DB}" type="parTrans" cxnId="{6F991B62-0912-44A1-8629-B2869E0DB6A6}">
      <dgm:prSet/>
      <dgm:spPr/>
      <dgm:t>
        <a:bodyPr/>
        <a:lstStyle/>
        <a:p>
          <a:endParaRPr lang="en-US"/>
        </a:p>
      </dgm:t>
    </dgm:pt>
    <dgm:pt modelId="{7659A2EF-2E48-4E3A-B6DC-5FC257967389}" type="sibTrans" cxnId="{6F991B62-0912-44A1-8629-B2869E0DB6A6}">
      <dgm:prSet/>
      <dgm:spPr/>
      <dgm:t>
        <a:bodyPr/>
        <a:lstStyle/>
        <a:p>
          <a:endParaRPr lang="en-US"/>
        </a:p>
      </dgm:t>
    </dgm:pt>
    <dgm:pt modelId="{6385FE91-1446-456B-9B02-95250753AE99}">
      <dgm:prSet phldrT="[Text]"/>
      <dgm:spPr/>
      <dgm:t>
        <a:bodyPr/>
        <a:lstStyle/>
        <a:p>
          <a:r>
            <a:rPr lang="en-US" dirty="0"/>
            <a:t>Query SpaceX Cores API</a:t>
          </a:r>
        </a:p>
      </dgm:t>
    </dgm:pt>
    <dgm:pt modelId="{55241EAB-10E8-46D5-8A2F-287770047AB5}" type="parTrans" cxnId="{5A7D59F4-6985-4923-AB62-D0D56AC73B29}">
      <dgm:prSet/>
      <dgm:spPr/>
      <dgm:t>
        <a:bodyPr/>
        <a:lstStyle/>
        <a:p>
          <a:endParaRPr lang="en-US"/>
        </a:p>
      </dgm:t>
    </dgm:pt>
    <dgm:pt modelId="{65B818F9-0C3B-4126-8CEE-4B09FA910289}" type="sibTrans" cxnId="{5A7D59F4-6985-4923-AB62-D0D56AC73B29}">
      <dgm:prSet/>
      <dgm:spPr/>
      <dgm:t>
        <a:bodyPr/>
        <a:lstStyle/>
        <a:p>
          <a:endParaRPr lang="en-US"/>
        </a:p>
      </dgm:t>
    </dgm:pt>
    <dgm:pt modelId="{0E58D1C5-ECC0-43A1-AE5E-BEC06070DF00}" type="pres">
      <dgm:prSet presAssocID="{B33133A5-3D72-4955-9DF4-4CE697F4E6BF}" presName="diagram" presStyleCnt="0">
        <dgm:presLayoutVars>
          <dgm:dir/>
          <dgm:resizeHandles val="exact"/>
        </dgm:presLayoutVars>
      </dgm:prSet>
      <dgm:spPr/>
    </dgm:pt>
    <dgm:pt modelId="{8C465D8E-DBFE-431C-A889-CD4915341305}" type="pres">
      <dgm:prSet presAssocID="{929AC6B8-431E-42C8-905A-81F91B1977F1}" presName="node" presStyleLbl="node1" presStyleIdx="0" presStyleCnt="6">
        <dgm:presLayoutVars>
          <dgm:bulletEnabled val="1"/>
        </dgm:presLayoutVars>
      </dgm:prSet>
      <dgm:spPr/>
    </dgm:pt>
    <dgm:pt modelId="{AC9E28AC-C987-4A7F-A553-D6B8EC4F9CB9}" type="pres">
      <dgm:prSet presAssocID="{003B143A-022D-4B53-81CE-D7A7E389A282}" presName="sibTrans" presStyleLbl="sibTrans2D1" presStyleIdx="0" presStyleCnt="5"/>
      <dgm:spPr/>
    </dgm:pt>
    <dgm:pt modelId="{29560DAC-C680-414C-8175-2B6B4E773F1D}" type="pres">
      <dgm:prSet presAssocID="{003B143A-022D-4B53-81CE-D7A7E389A282}" presName="connectorText" presStyleLbl="sibTrans2D1" presStyleIdx="0" presStyleCnt="5"/>
      <dgm:spPr/>
    </dgm:pt>
    <dgm:pt modelId="{72065E35-1B13-4969-B485-EA73C783629C}" type="pres">
      <dgm:prSet presAssocID="{74A5D5B2-D155-4963-BF4C-650BF48FCA09}" presName="node" presStyleLbl="node1" presStyleIdx="1" presStyleCnt="6">
        <dgm:presLayoutVars>
          <dgm:bulletEnabled val="1"/>
        </dgm:presLayoutVars>
      </dgm:prSet>
      <dgm:spPr/>
    </dgm:pt>
    <dgm:pt modelId="{8329C73F-CBA1-435E-BA73-74058CBE3E04}" type="pres">
      <dgm:prSet presAssocID="{A85A1784-0D82-4FD9-8798-F8CCC83DC339}" presName="sibTrans" presStyleLbl="sibTrans2D1" presStyleIdx="1" presStyleCnt="5"/>
      <dgm:spPr/>
    </dgm:pt>
    <dgm:pt modelId="{150A38AA-D3D0-439A-808A-242957A94FF2}" type="pres">
      <dgm:prSet presAssocID="{A85A1784-0D82-4FD9-8798-F8CCC83DC339}" presName="connectorText" presStyleLbl="sibTrans2D1" presStyleIdx="1" presStyleCnt="5"/>
      <dgm:spPr/>
    </dgm:pt>
    <dgm:pt modelId="{D35C9E68-7FFA-4010-8DFD-EBE84990EAB2}" type="pres">
      <dgm:prSet presAssocID="{C6ECA861-D904-478C-BFB0-FE888109B5E7}" presName="node" presStyleLbl="node1" presStyleIdx="2" presStyleCnt="6">
        <dgm:presLayoutVars>
          <dgm:bulletEnabled val="1"/>
        </dgm:presLayoutVars>
      </dgm:prSet>
      <dgm:spPr/>
    </dgm:pt>
    <dgm:pt modelId="{3F68160E-B0F7-418F-A6B0-AFD276E63886}" type="pres">
      <dgm:prSet presAssocID="{1716E308-D360-45EF-9DB8-D21F6BC01DCC}" presName="sibTrans" presStyleLbl="sibTrans2D1" presStyleIdx="2" presStyleCnt="5"/>
      <dgm:spPr/>
    </dgm:pt>
    <dgm:pt modelId="{B5F15937-865A-45F9-90CB-A0110A40516D}" type="pres">
      <dgm:prSet presAssocID="{1716E308-D360-45EF-9DB8-D21F6BC01DCC}" presName="connectorText" presStyleLbl="sibTrans2D1" presStyleIdx="2" presStyleCnt="5"/>
      <dgm:spPr/>
    </dgm:pt>
    <dgm:pt modelId="{C6081F73-7A80-4D08-8B74-07C73BFA07B0}" type="pres">
      <dgm:prSet presAssocID="{9766426A-DA36-42A7-9E3D-9FEDDCCD1972}" presName="node" presStyleLbl="node1" presStyleIdx="3" presStyleCnt="6">
        <dgm:presLayoutVars>
          <dgm:bulletEnabled val="1"/>
        </dgm:presLayoutVars>
      </dgm:prSet>
      <dgm:spPr/>
    </dgm:pt>
    <dgm:pt modelId="{F82007E2-1745-4B4B-98EB-BFA539B7FB18}" type="pres">
      <dgm:prSet presAssocID="{0BFE18A2-DC41-43A0-A3CC-EAAED8C43648}" presName="sibTrans" presStyleLbl="sibTrans2D1" presStyleIdx="3" presStyleCnt="5"/>
      <dgm:spPr/>
    </dgm:pt>
    <dgm:pt modelId="{3D218A94-B18C-4A5D-A210-13E7656236F3}" type="pres">
      <dgm:prSet presAssocID="{0BFE18A2-DC41-43A0-A3CC-EAAED8C43648}" presName="connectorText" presStyleLbl="sibTrans2D1" presStyleIdx="3" presStyleCnt="5"/>
      <dgm:spPr/>
    </dgm:pt>
    <dgm:pt modelId="{A59796A2-98BE-4641-94FF-E3CEA50043A4}" type="pres">
      <dgm:prSet presAssocID="{97F6649D-3986-464C-9EB8-B0EC7ECC49A3}" presName="node" presStyleLbl="node1" presStyleIdx="4" presStyleCnt="6">
        <dgm:presLayoutVars>
          <dgm:bulletEnabled val="1"/>
        </dgm:presLayoutVars>
      </dgm:prSet>
      <dgm:spPr/>
    </dgm:pt>
    <dgm:pt modelId="{694CF9B4-33CD-4FF6-9EA4-352A8C04FBC6}" type="pres">
      <dgm:prSet presAssocID="{7659A2EF-2E48-4E3A-B6DC-5FC257967389}" presName="sibTrans" presStyleLbl="sibTrans2D1" presStyleIdx="4" presStyleCnt="5"/>
      <dgm:spPr/>
    </dgm:pt>
    <dgm:pt modelId="{89173758-B4A7-4887-B593-E5028F1FEFBB}" type="pres">
      <dgm:prSet presAssocID="{7659A2EF-2E48-4E3A-B6DC-5FC257967389}" presName="connectorText" presStyleLbl="sibTrans2D1" presStyleIdx="4" presStyleCnt="5"/>
      <dgm:spPr/>
    </dgm:pt>
    <dgm:pt modelId="{F98A9907-6713-4FB5-B62B-6DAEB34A0EB4}" type="pres">
      <dgm:prSet presAssocID="{6385FE91-1446-456B-9B02-95250753AE99}" presName="node" presStyleLbl="node1" presStyleIdx="5" presStyleCnt="6">
        <dgm:presLayoutVars>
          <dgm:bulletEnabled val="1"/>
        </dgm:presLayoutVars>
      </dgm:prSet>
      <dgm:spPr/>
    </dgm:pt>
  </dgm:ptLst>
  <dgm:cxnLst>
    <dgm:cxn modelId="{0412CF03-4D95-4FDC-A069-D8D4B88C2620}" type="presOf" srcId="{74A5D5B2-D155-4963-BF4C-650BF48FCA09}" destId="{72065E35-1B13-4969-B485-EA73C783629C}" srcOrd="0" destOrd="0" presId="urn:microsoft.com/office/officeart/2005/8/layout/process5"/>
    <dgm:cxn modelId="{2A3D2F08-1DEC-48D0-B437-E0F8A6147941}" srcId="{B33133A5-3D72-4955-9DF4-4CE697F4E6BF}" destId="{C6ECA861-D904-478C-BFB0-FE888109B5E7}" srcOrd="2" destOrd="0" parTransId="{14780B33-2F30-4756-B9FC-146D77FCCB83}" sibTransId="{1716E308-D360-45EF-9DB8-D21F6BC01DCC}"/>
    <dgm:cxn modelId="{BB05611F-133A-4EF0-A31C-FB95313F5AC3}" type="presOf" srcId="{C6ECA861-D904-478C-BFB0-FE888109B5E7}" destId="{D35C9E68-7FFA-4010-8DFD-EBE84990EAB2}" srcOrd="0" destOrd="0" presId="urn:microsoft.com/office/officeart/2005/8/layout/process5"/>
    <dgm:cxn modelId="{4E435E21-4499-48BB-9C1A-E4DA2E16FC18}" type="presOf" srcId="{6385FE91-1446-456B-9B02-95250753AE99}" destId="{F98A9907-6713-4FB5-B62B-6DAEB34A0EB4}" srcOrd="0" destOrd="0" presId="urn:microsoft.com/office/officeart/2005/8/layout/process5"/>
    <dgm:cxn modelId="{C88E182A-3155-4A75-9551-8DE4CF086043}" type="presOf" srcId="{003B143A-022D-4B53-81CE-D7A7E389A282}" destId="{AC9E28AC-C987-4A7F-A553-D6B8EC4F9CB9}" srcOrd="0" destOrd="0" presId="urn:microsoft.com/office/officeart/2005/8/layout/process5"/>
    <dgm:cxn modelId="{7C10B834-2D82-4897-B80D-893F96C920B5}" type="presOf" srcId="{0BFE18A2-DC41-43A0-A3CC-EAAED8C43648}" destId="{F82007E2-1745-4B4B-98EB-BFA539B7FB18}" srcOrd="0" destOrd="0" presId="urn:microsoft.com/office/officeart/2005/8/layout/process5"/>
    <dgm:cxn modelId="{3C2F8D40-AD4E-4765-89F4-716D47B77064}" srcId="{B33133A5-3D72-4955-9DF4-4CE697F4E6BF}" destId="{9766426A-DA36-42A7-9E3D-9FEDDCCD1972}" srcOrd="3" destOrd="0" parTransId="{41167DA5-9F4D-40C8-BB9F-EE379BDE6FE9}" sibTransId="{0BFE18A2-DC41-43A0-A3CC-EAAED8C43648}"/>
    <dgm:cxn modelId="{6F991B62-0912-44A1-8629-B2869E0DB6A6}" srcId="{B33133A5-3D72-4955-9DF4-4CE697F4E6BF}" destId="{97F6649D-3986-464C-9EB8-B0EC7ECC49A3}" srcOrd="4" destOrd="0" parTransId="{DDF81958-C525-4528-AABD-55D73030C1DB}" sibTransId="{7659A2EF-2E48-4E3A-B6DC-5FC257967389}"/>
    <dgm:cxn modelId="{C3A04B48-8430-4B44-8D46-3B889B984B56}" type="presOf" srcId="{929AC6B8-431E-42C8-905A-81F91B1977F1}" destId="{8C465D8E-DBFE-431C-A889-CD4915341305}" srcOrd="0" destOrd="0" presId="urn:microsoft.com/office/officeart/2005/8/layout/process5"/>
    <dgm:cxn modelId="{A5965449-E77E-44AE-8815-93CA65476C01}" type="presOf" srcId="{B33133A5-3D72-4955-9DF4-4CE697F4E6BF}" destId="{0E58D1C5-ECC0-43A1-AE5E-BEC06070DF00}" srcOrd="0" destOrd="0" presId="urn:microsoft.com/office/officeart/2005/8/layout/process5"/>
    <dgm:cxn modelId="{E335E66F-6CD1-4F2B-A572-63D92BBAC6A0}" srcId="{B33133A5-3D72-4955-9DF4-4CE697F4E6BF}" destId="{74A5D5B2-D155-4963-BF4C-650BF48FCA09}" srcOrd="1" destOrd="0" parTransId="{F4F70531-4580-4427-9DE0-27F8DDCDCE4E}" sibTransId="{A85A1784-0D82-4FD9-8798-F8CCC83DC339}"/>
    <dgm:cxn modelId="{8E016472-76D9-400D-8E4B-F670DB971BA3}" type="presOf" srcId="{0BFE18A2-DC41-43A0-A3CC-EAAED8C43648}" destId="{3D218A94-B18C-4A5D-A210-13E7656236F3}" srcOrd="1" destOrd="0" presId="urn:microsoft.com/office/officeart/2005/8/layout/process5"/>
    <dgm:cxn modelId="{69541981-79E7-4199-9B4E-5272C74C6507}" type="presOf" srcId="{1716E308-D360-45EF-9DB8-D21F6BC01DCC}" destId="{B5F15937-865A-45F9-90CB-A0110A40516D}" srcOrd="1" destOrd="0" presId="urn:microsoft.com/office/officeart/2005/8/layout/process5"/>
    <dgm:cxn modelId="{4FE33C82-629C-435D-AED9-325557B6CFB7}" type="presOf" srcId="{7659A2EF-2E48-4E3A-B6DC-5FC257967389}" destId="{694CF9B4-33CD-4FF6-9EA4-352A8C04FBC6}" srcOrd="0" destOrd="0" presId="urn:microsoft.com/office/officeart/2005/8/layout/process5"/>
    <dgm:cxn modelId="{6F08DB8C-E02C-4ED6-A2D9-985CD13A2519}" type="presOf" srcId="{7659A2EF-2E48-4E3A-B6DC-5FC257967389}" destId="{89173758-B4A7-4887-B593-E5028F1FEFBB}" srcOrd="1" destOrd="0" presId="urn:microsoft.com/office/officeart/2005/8/layout/process5"/>
    <dgm:cxn modelId="{56F5A2A9-AD8A-4513-926F-53471B71F602}" type="presOf" srcId="{A85A1784-0D82-4FD9-8798-F8CCC83DC339}" destId="{8329C73F-CBA1-435E-BA73-74058CBE3E04}" srcOrd="0" destOrd="0" presId="urn:microsoft.com/office/officeart/2005/8/layout/process5"/>
    <dgm:cxn modelId="{C15C61B0-1CE1-4240-ADA7-4C64DF22971F}" type="presOf" srcId="{A85A1784-0D82-4FD9-8798-F8CCC83DC339}" destId="{150A38AA-D3D0-439A-808A-242957A94FF2}" srcOrd="1" destOrd="0" presId="urn:microsoft.com/office/officeart/2005/8/layout/process5"/>
    <dgm:cxn modelId="{2883FAB8-85F6-453F-B47D-C3892F18F00B}" type="presOf" srcId="{97F6649D-3986-464C-9EB8-B0EC7ECC49A3}" destId="{A59796A2-98BE-4641-94FF-E3CEA50043A4}" srcOrd="0" destOrd="0" presId="urn:microsoft.com/office/officeart/2005/8/layout/process5"/>
    <dgm:cxn modelId="{78374ECC-B2AB-405A-9C5C-3C5F2E224620}" type="presOf" srcId="{9766426A-DA36-42A7-9E3D-9FEDDCCD1972}" destId="{C6081F73-7A80-4D08-8B74-07C73BFA07B0}" srcOrd="0" destOrd="0" presId="urn:microsoft.com/office/officeart/2005/8/layout/process5"/>
    <dgm:cxn modelId="{0BF01DD7-15C9-4D4A-A5ED-496C287B0078}" type="presOf" srcId="{003B143A-022D-4B53-81CE-D7A7E389A282}" destId="{29560DAC-C680-414C-8175-2B6B4E773F1D}" srcOrd="1" destOrd="0" presId="urn:microsoft.com/office/officeart/2005/8/layout/process5"/>
    <dgm:cxn modelId="{C520D6EA-90F8-48BA-9528-8E9CE0DD88A8}" type="presOf" srcId="{1716E308-D360-45EF-9DB8-D21F6BC01DCC}" destId="{3F68160E-B0F7-418F-A6B0-AFD276E63886}" srcOrd="0" destOrd="0" presId="urn:microsoft.com/office/officeart/2005/8/layout/process5"/>
    <dgm:cxn modelId="{5A7D59F4-6985-4923-AB62-D0D56AC73B29}" srcId="{B33133A5-3D72-4955-9DF4-4CE697F4E6BF}" destId="{6385FE91-1446-456B-9B02-95250753AE99}" srcOrd="5" destOrd="0" parTransId="{55241EAB-10E8-46D5-8A2F-287770047AB5}" sibTransId="{65B818F9-0C3B-4126-8CEE-4B09FA910289}"/>
    <dgm:cxn modelId="{B68128FC-6129-4D43-A210-7D0C3B5AB491}" srcId="{B33133A5-3D72-4955-9DF4-4CE697F4E6BF}" destId="{929AC6B8-431E-42C8-905A-81F91B1977F1}" srcOrd="0" destOrd="0" parTransId="{57F69C7A-A311-4A67-82EB-0386409A0E10}" sibTransId="{003B143A-022D-4B53-81CE-D7A7E389A282}"/>
    <dgm:cxn modelId="{8F6F755C-31AE-4DBE-8ADA-1A4950F1C34E}" type="presParOf" srcId="{0E58D1C5-ECC0-43A1-AE5E-BEC06070DF00}" destId="{8C465D8E-DBFE-431C-A889-CD4915341305}" srcOrd="0" destOrd="0" presId="urn:microsoft.com/office/officeart/2005/8/layout/process5"/>
    <dgm:cxn modelId="{FC9419B6-3C47-4613-98BB-95D16F51B831}" type="presParOf" srcId="{0E58D1C5-ECC0-43A1-AE5E-BEC06070DF00}" destId="{AC9E28AC-C987-4A7F-A553-D6B8EC4F9CB9}" srcOrd="1" destOrd="0" presId="urn:microsoft.com/office/officeart/2005/8/layout/process5"/>
    <dgm:cxn modelId="{CA005E28-E27B-4C71-A176-6CD3966F7656}" type="presParOf" srcId="{AC9E28AC-C987-4A7F-A553-D6B8EC4F9CB9}" destId="{29560DAC-C680-414C-8175-2B6B4E773F1D}" srcOrd="0" destOrd="0" presId="urn:microsoft.com/office/officeart/2005/8/layout/process5"/>
    <dgm:cxn modelId="{0D92F355-BC89-4535-BBD9-F16D44A59FCD}" type="presParOf" srcId="{0E58D1C5-ECC0-43A1-AE5E-BEC06070DF00}" destId="{72065E35-1B13-4969-B485-EA73C783629C}" srcOrd="2" destOrd="0" presId="urn:microsoft.com/office/officeart/2005/8/layout/process5"/>
    <dgm:cxn modelId="{0F740CA0-7E1B-4634-9ADD-24B91560BFAA}" type="presParOf" srcId="{0E58D1C5-ECC0-43A1-AE5E-BEC06070DF00}" destId="{8329C73F-CBA1-435E-BA73-74058CBE3E04}" srcOrd="3" destOrd="0" presId="urn:microsoft.com/office/officeart/2005/8/layout/process5"/>
    <dgm:cxn modelId="{8A8FEF30-4E3F-441E-9C5F-25911ED069D1}" type="presParOf" srcId="{8329C73F-CBA1-435E-BA73-74058CBE3E04}" destId="{150A38AA-D3D0-439A-808A-242957A94FF2}" srcOrd="0" destOrd="0" presId="urn:microsoft.com/office/officeart/2005/8/layout/process5"/>
    <dgm:cxn modelId="{CF66C273-C585-4BB7-BE4C-6A7AF2C7935A}" type="presParOf" srcId="{0E58D1C5-ECC0-43A1-AE5E-BEC06070DF00}" destId="{D35C9E68-7FFA-4010-8DFD-EBE84990EAB2}" srcOrd="4" destOrd="0" presId="urn:microsoft.com/office/officeart/2005/8/layout/process5"/>
    <dgm:cxn modelId="{C1C0DAC9-1B0E-4142-A861-833F19771E38}" type="presParOf" srcId="{0E58D1C5-ECC0-43A1-AE5E-BEC06070DF00}" destId="{3F68160E-B0F7-418F-A6B0-AFD276E63886}" srcOrd="5" destOrd="0" presId="urn:microsoft.com/office/officeart/2005/8/layout/process5"/>
    <dgm:cxn modelId="{6750396F-334B-486F-9A5F-6A7F227D6EC0}" type="presParOf" srcId="{3F68160E-B0F7-418F-A6B0-AFD276E63886}" destId="{B5F15937-865A-45F9-90CB-A0110A40516D}" srcOrd="0" destOrd="0" presId="urn:microsoft.com/office/officeart/2005/8/layout/process5"/>
    <dgm:cxn modelId="{AC22E7D7-2B66-4823-B45A-6B085F1F81B7}" type="presParOf" srcId="{0E58D1C5-ECC0-43A1-AE5E-BEC06070DF00}" destId="{C6081F73-7A80-4D08-8B74-07C73BFA07B0}" srcOrd="6" destOrd="0" presId="urn:microsoft.com/office/officeart/2005/8/layout/process5"/>
    <dgm:cxn modelId="{82060842-F5CE-4BBA-ACFA-EA1C6CF8289C}" type="presParOf" srcId="{0E58D1C5-ECC0-43A1-AE5E-BEC06070DF00}" destId="{F82007E2-1745-4B4B-98EB-BFA539B7FB18}" srcOrd="7" destOrd="0" presId="urn:microsoft.com/office/officeart/2005/8/layout/process5"/>
    <dgm:cxn modelId="{A815107F-F1CA-4684-BE07-F6FDBCFDC55C}" type="presParOf" srcId="{F82007E2-1745-4B4B-98EB-BFA539B7FB18}" destId="{3D218A94-B18C-4A5D-A210-13E7656236F3}" srcOrd="0" destOrd="0" presId="urn:microsoft.com/office/officeart/2005/8/layout/process5"/>
    <dgm:cxn modelId="{88107F6D-3631-442B-8D73-71B9DFA1D4C7}" type="presParOf" srcId="{0E58D1C5-ECC0-43A1-AE5E-BEC06070DF00}" destId="{A59796A2-98BE-4641-94FF-E3CEA50043A4}" srcOrd="8" destOrd="0" presId="urn:microsoft.com/office/officeart/2005/8/layout/process5"/>
    <dgm:cxn modelId="{45654E03-8C7B-47AA-90EC-55465FDE043D}" type="presParOf" srcId="{0E58D1C5-ECC0-43A1-AE5E-BEC06070DF00}" destId="{694CF9B4-33CD-4FF6-9EA4-352A8C04FBC6}" srcOrd="9" destOrd="0" presId="urn:microsoft.com/office/officeart/2005/8/layout/process5"/>
    <dgm:cxn modelId="{62BBC172-0DFA-462C-A5EE-8C31EE9AED7C}" type="presParOf" srcId="{694CF9B4-33CD-4FF6-9EA4-352A8C04FBC6}" destId="{89173758-B4A7-4887-B593-E5028F1FEFBB}" srcOrd="0" destOrd="0" presId="urn:microsoft.com/office/officeart/2005/8/layout/process5"/>
    <dgm:cxn modelId="{B76BC4BC-991B-4077-AADF-A0FCAE6C4486}" type="presParOf" srcId="{0E58D1C5-ECC0-43A1-AE5E-BEC06070DF00}" destId="{F98A9907-6713-4FB5-B62B-6DAEB34A0EB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3133A5-3D72-4955-9DF4-4CE697F4E6BF}" type="doc">
      <dgm:prSet loTypeId="urn:microsoft.com/office/officeart/2005/8/layout/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AC6B8-431E-42C8-905A-81F91B1977F1}">
      <dgm:prSet phldrT="[Text]"/>
      <dgm:spPr/>
      <dgm:t>
        <a:bodyPr/>
        <a:lstStyle/>
        <a:p>
          <a:r>
            <a:rPr lang="en-US" dirty="0"/>
            <a:t>GET Request to Wikipedia</a:t>
          </a:r>
        </a:p>
      </dgm:t>
    </dgm:pt>
    <dgm:pt modelId="{57F69C7A-A311-4A67-82EB-0386409A0E10}" type="parTrans" cxnId="{B68128FC-6129-4D43-A210-7D0C3B5AB491}">
      <dgm:prSet/>
      <dgm:spPr/>
      <dgm:t>
        <a:bodyPr/>
        <a:lstStyle/>
        <a:p>
          <a:endParaRPr lang="en-US"/>
        </a:p>
      </dgm:t>
    </dgm:pt>
    <dgm:pt modelId="{003B143A-022D-4B53-81CE-D7A7E389A282}" type="sibTrans" cxnId="{B68128FC-6129-4D43-A210-7D0C3B5AB491}">
      <dgm:prSet/>
      <dgm:spPr/>
      <dgm:t>
        <a:bodyPr/>
        <a:lstStyle/>
        <a:p>
          <a:endParaRPr lang="en-US"/>
        </a:p>
      </dgm:t>
    </dgm:pt>
    <dgm:pt modelId="{74A5D5B2-D155-4963-BF4C-650BF48FCA09}">
      <dgm:prSet phldrT="[Text]"/>
      <dgm:spPr/>
      <dgm:t>
        <a:bodyPr/>
        <a:lstStyle/>
        <a:p>
          <a:r>
            <a:rPr lang="en-US" dirty="0"/>
            <a:t>Parse HTML with </a:t>
          </a:r>
          <a:r>
            <a:rPr lang="en-US" dirty="0" err="1"/>
            <a:t>BeautifulSoup</a:t>
          </a:r>
          <a:endParaRPr lang="en-US" dirty="0"/>
        </a:p>
      </dgm:t>
    </dgm:pt>
    <dgm:pt modelId="{F4F70531-4580-4427-9DE0-27F8DDCDCE4E}" type="parTrans" cxnId="{E335E66F-6CD1-4F2B-A572-63D92BBAC6A0}">
      <dgm:prSet/>
      <dgm:spPr/>
      <dgm:t>
        <a:bodyPr/>
        <a:lstStyle/>
        <a:p>
          <a:endParaRPr lang="en-US"/>
        </a:p>
      </dgm:t>
    </dgm:pt>
    <dgm:pt modelId="{A85A1784-0D82-4FD9-8798-F8CCC83DC339}" type="sibTrans" cxnId="{E335E66F-6CD1-4F2B-A572-63D92BBAC6A0}">
      <dgm:prSet/>
      <dgm:spPr/>
      <dgm:t>
        <a:bodyPr/>
        <a:lstStyle/>
        <a:p>
          <a:endParaRPr lang="en-US"/>
        </a:p>
      </dgm:t>
    </dgm:pt>
    <dgm:pt modelId="{C6ECA861-D904-478C-BFB0-FE888109B5E7}">
      <dgm:prSet phldrT="[Text]"/>
      <dgm:spPr/>
      <dgm:t>
        <a:bodyPr/>
        <a:lstStyle/>
        <a:p>
          <a:r>
            <a:rPr lang="en-US" dirty="0"/>
            <a:t>Locate First &lt;table&gt; tag</a:t>
          </a:r>
        </a:p>
      </dgm:t>
    </dgm:pt>
    <dgm:pt modelId="{14780B33-2F30-4756-B9FC-146D77FCCB83}" type="parTrans" cxnId="{2A3D2F08-1DEC-48D0-B437-E0F8A6147941}">
      <dgm:prSet/>
      <dgm:spPr/>
      <dgm:t>
        <a:bodyPr/>
        <a:lstStyle/>
        <a:p>
          <a:endParaRPr lang="en-US"/>
        </a:p>
      </dgm:t>
    </dgm:pt>
    <dgm:pt modelId="{1716E308-D360-45EF-9DB8-D21F6BC01DCC}" type="sibTrans" cxnId="{2A3D2F08-1DEC-48D0-B437-E0F8A6147941}">
      <dgm:prSet/>
      <dgm:spPr/>
      <dgm:t>
        <a:bodyPr/>
        <a:lstStyle/>
        <a:p>
          <a:endParaRPr lang="en-US"/>
        </a:p>
      </dgm:t>
    </dgm:pt>
    <dgm:pt modelId="{9766426A-DA36-42A7-9E3D-9FEDDCCD1972}">
      <dgm:prSet phldrT="[Text]"/>
      <dgm:spPr/>
      <dgm:t>
        <a:bodyPr/>
        <a:lstStyle/>
        <a:p>
          <a:r>
            <a:rPr lang="en-US" dirty="0"/>
            <a:t>Extract Column Headers from &lt;</a:t>
          </a:r>
          <a:r>
            <a:rPr lang="en-US" dirty="0" err="1"/>
            <a:t>th</a:t>
          </a:r>
          <a:r>
            <a:rPr lang="en-US" dirty="0"/>
            <a:t>&gt; tags</a:t>
          </a:r>
        </a:p>
      </dgm:t>
    </dgm:pt>
    <dgm:pt modelId="{41167DA5-9F4D-40C8-BB9F-EE379BDE6FE9}" type="parTrans" cxnId="{3C2F8D40-AD4E-4765-89F4-716D47B77064}">
      <dgm:prSet/>
      <dgm:spPr/>
      <dgm:t>
        <a:bodyPr/>
        <a:lstStyle/>
        <a:p>
          <a:endParaRPr lang="en-US"/>
        </a:p>
      </dgm:t>
    </dgm:pt>
    <dgm:pt modelId="{0BFE18A2-DC41-43A0-A3CC-EAAED8C43648}" type="sibTrans" cxnId="{3C2F8D40-AD4E-4765-89F4-716D47B77064}">
      <dgm:prSet/>
      <dgm:spPr/>
      <dgm:t>
        <a:bodyPr/>
        <a:lstStyle/>
        <a:p>
          <a:endParaRPr lang="en-US"/>
        </a:p>
      </dgm:t>
    </dgm:pt>
    <dgm:pt modelId="{97F6649D-3986-464C-9EB8-B0EC7ECC49A3}">
      <dgm:prSet phldrT="[Text]"/>
      <dgm:spPr/>
      <dgm:t>
        <a:bodyPr/>
        <a:lstStyle/>
        <a:p>
          <a:r>
            <a:rPr lang="en-US" dirty="0"/>
            <a:t>Extract Row Data from &lt;tr&gt; tags</a:t>
          </a:r>
        </a:p>
      </dgm:t>
    </dgm:pt>
    <dgm:pt modelId="{DDF81958-C525-4528-AABD-55D73030C1DB}" type="parTrans" cxnId="{6F991B62-0912-44A1-8629-B2869E0DB6A6}">
      <dgm:prSet/>
      <dgm:spPr/>
      <dgm:t>
        <a:bodyPr/>
        <a:lstStyle/>
        <a:p>
          <a:endParaRPr lang="en-US"/>
        </a:p>
      </dgm:t>
    </dgm:pt>
    <dgm:pt modelId="{7659A2EF-2E48-4E3A-B6DC-5FC257967389}" type="sibTrans" cxnId="{6F991B62-0912-44A1-8629-B2869E0DB6A6}">
      <dgm:prSet/>
      <dgm:spPr/>
      <dgm:t>
        <a:bodyPr/>
        <a:lstStyle/>
        <a:p>
          <a:endParaRPr lang="en-US"/>
        </a:p>
      </dgm:t>
    </dgm:pt>
    <dgm:pt modelId="{6385FE91-1446-456B-9B02-95250753AE99}">
      <dgm:prSet phldrT="[Text]"/>
      <dgm:spPr/>
      <dgm:t>
        <a:bodyPr/>
        <a:lstStyle/>
        <a:p>
          <a:r>
            <a:rPr lang="en-US" dirty="0"/>
            <a:t>Convert to Pandas </a:t>
          </a:r>
          <a:r>
            <a:rPr lang="en-US" dirty="0" err="1"/>
            <a:t>DataFrame</a:t>
          </a:r>
          <a:endParaRPr lang="en-US" dirty="0"/>
        </a:p>
      </dgm:t>
    </dgm:pt>
    <dgm:pt modelId="{55241EAB-10E8-46D5-8A2F-287770047AB5}" type="parTrans" cxnId="{5A7D59F4-6985-4923-AB62-D0D56AC73B29}">
      <dgm:prSet/>
      <dgm:spPr/>
      <dgm:t>
        <a:bodyPr/>
        <a:lstStyle/>
        <a:p>
          <a:endParaRPr lang="en-US"/>
        </a:p>
      </dgm:t>
    </dgm:pt>
    <dgm:pt modelId="{65B818F9-0C3B-4126-8CEE-4B09FA910289}" type="sibTrans" cxnId="{5A7D59F4-6985-4923-AB62-D0D56AC73B29}">
      <dgm:prSet/>
      <dgm:spPr/>
      <dgm:t>
        <a:bodyPr/>
        <a:lstStyle/>
        <a:p>
          <a:endParaRPr lang="en-US"/>
        </a:p>
      </dgm:t>
    </dgm:pt>
    <dgm:pt modelId="{0E58D1C5-ECC0-43A1-AE5E-BEC06070DF00}" type="pres">
      <dgm:prSet presAssocID="{B33133A5-3D72-4955-9DF4-4CE697F4E6BF}" presName="diagram" presStyleCnt="0">
        <dgm:presLayoutVars>
          <dgm:dir/>
          <dgm:resizeHandles val="exact"/>
        </dgm:presLayoutVars>
      </dgm:prSet>
      <dgm:spPr/>
    </dgm:pt>
    <dgm:pt modelId="{8C465D8E-DBFE-431C-A889-CD4915341305}" type="pres">
      <dgm:prSet presAssocID="{929AC6B8-431E-42C8-905A-81F91B1977F1}" presName="node" presStyleLbl="node1" presStyleIdx="0" presStyleCnt="6">
        <dgm:presLayoutVars>
          <dgm:bulletEnabled val="1"/>
        </dgm:presLayoutVars>
      </dgm:prSet>
      <dgm:spPr/>
    </dgm:pt>
    <dgm:pt modelId="{AC9E28AC-C987-4A7F-A553-D6B8EC4F9CB9}" type="pres">
      <dgm:prSet presAssocID="{003B143A-022D-4B53-81CE-D7A7E389A282}" presName="sibTrans" presStyleLbl="sibTrans2D1" presStyleIdx="0" presStyleCnt="5"/>
      <dgm:spPr/>
    </dgm:pt>
    <dgm:pt modelId="{29560DAC-C680-414C-8175-2B6B4E773F1D}" type="pres">
      <dgm:prSet presAssocID="{003B143A-022D-4B53-81CE-D7A7E389A282}" presName="connectorText" presStyleLbl="sibTrans2D1" presStyleIdx="0" presStyleCnt="5"/>
      <dgm:spPr/>
    </dgm:pt>
    <dgm:pt modelId="{72065E35-1B13-4969-B485-EA73C783629C}" type="pres">
      <dgm:prSet presAssocID="{74A5D5B2-D155-4963-BF4C-650BF48FCA09}" presName="node" presStyleLbl="node1" presStyleIdx="1" presStyleCnt="6">
        <dgm:presLayoutVars>
          <dgm:bulletEnabled val="1"/>
        </dgm:presLayoutVars>
      </dgm:prSet>
      <dgm:spPr/>
    </dgm:pt>
    <dgm:pt modelId="{8329C73F-CBA1-435E-BA73-74058CBE3E04}" type="pres">
      <dgm:prSet presAssocID="{A85A1784-0D82-4FD9-8798-F8CCC83DC339}" presName="sibTrans" presStyleLbl="sibTrans2D1" presStyleIdx="1" presStyleCnt="5"/>
      <dgm:spPr/>
    </dgm:pt>
    <dgm:pt modelId="{150A38AA-D3D0-439A-808A-242957A94FF2}" type="pres">
      <dgm:prSet presAssocID="{A85A1784-0D82-4FD9-8798-F8CCC83DC339}" presName="connectorText" presStyleLbl="sibTrans2D1" presStyleIdx="1" presStyleCnt="5"/>
      <dgm:spPr/>
    </dgm:pt>
    <dgm:pt modelId="{D35C9E68-7FFA-4010-8DFD-EBE84990EAB2}" type="pres">
      <dgm:prSet presAssocID="{C6ECA861-D904-478C-BFB0-FE888109B5E7}" presName="node" presStyleLbl="node1" presStyleIdx="2" presStyleCnt="6">
        <dgm:presLayoutVars>
          <dgm:bulletEnabled val="1"/>
        </dgm:presLayoutVars>
      </dgm:prSet>
      <dgm:spPr/>
    </dgm:pt>
    <dgm:pt modelId="{3F68160E-B0F7-418F-A6B0-AFD276E63886}" type="pres">
      <dgm:prSet presAssocID="{1716E308-D360-45EF-9DB8-D21F6BC01DCC}" presName="sibTrans" presStyleLbl="sibTrans2D1" presStyleIdx="2" presStyleCnt="5"/>
      <dgm:spPr/>
    </dgm:pt>
    <dgm:pt modelId="{B5F15937-865A-45F9-90CB-A0110A40516D}" type="pres">
      <dgm:prSet presAssocID="{1716E308-D360-45EF-9DB8-D21F6BC01DCC}" presName="connectorText" presStyleLbl="sibTrans2D1" presStyleIdx="2" presStyleCnt="5"/>
      <dgm:spPr/>
    </dgm:pt>
    <dgm:pt modelId="{C6081F73-7A80-4D08-8B74-07C73BFA07B0}" type="pres">
      <dgm:prSet presAssocID="{9766426A-DA36-42A7-9E3D-9FEDDCCD1972}" presName="node" presStyleLbl="node1" presStyleIdx="3" presStyleCnt="6">
        <dgm:presLayoutVars>
          <dgm:bulletEnabled val="1"/>
        </dgm:presLayoutVars>
      </dgm:prSet>
      <dgm:spPr/>
    </dgm:pt>
    <dgm:pt modelId="{F82007E2-1745-4B4B-98EB-BFA539B7FB18}" type="pres">
      <dgm:prSet presAssocID="{0BFE18A2-DC41-43A0-A3CC-EAAED8C43648}" presName="sibTrans" presStyleLbl="sibTrans2D1" presStyleIdx="3" presStyleCnt="5"/>
      <dgm:spPr/>
    </dgm:pt>
    <dgm:pt modelId="{3D218A94-B18C-4A5D-A210-13E7656236F3}" type="pres">
      <dgm:prSet presAssocID="{0BFE18A2-DC41-43A0-A3CC-EAAED8C43648}" presName="connectorText" presStyleLbl="sibTrans2D1" presStyleIdx="3" presStyleCnt="5"/>
      <dgm:spPr/>
    </dgm:pt>
    <dgm:pt modelId="{A59796A2-98BE-4641-94FF-E3CEA50043A4}" type="pres">
      <dgm:prSet presAssocID="{97F6649D-3986-464C-9EB8-B0EC7ECC49A3}" presName="node" presStyleLbl="node1" presStyleIdx="4" presStyleCnt="6">
        <dgm:presLayoutVars>
          <dgm:bulletEnabled val="1"/>
        </dgm:presLayoutVars>
      </dgm:prSet>
      <dgm:spPr/>
    </dgm:pt>
    <dgm:pt modelId="{694CF9B4-33CD-4FF6-9EA4-352A8C04FBC6}" type="pres">
      <dgm:prSet presAssocID="{7659A2EF-2E48-4E3A-B6DC-5FC257967389}" presName="sibTrans" presStyleLbl="sibTrans2D1" presStyleIdx="4" presStyleCnt="5"/>
      <dgm:spPr/>
    </dgm:pt>
    <dgm:pt modelId="{89173758-B4A7-4887-B593-E5028F1FEFBB}" type="pres">
      <dgm:prSet presAssocID="{7659A2EF-2E48-4E3A-B6DC-5FC257967389}" presName="connectorText" presStyleLbl="sibTrans2D1" presStyleIdx="4" presStyleCnt="5"/>
      <dgm:spPr/>
    </dgm:pt>
    <dgm:pt modelId="{F98A9907-6713-4FB5-B62B-6DAEB34A0EB4}" type="pres">
      <dgm:prSet presAssocID="{6385FE91-1446-456B-9B02-95250753AE99}" presName="node" presStyleLbl="node1" presStyleIdx="5" presStyleCnt="6">
        <dgm:presLayoutVars>
          <dgm:bulletEnabled val="1"/>
        </dgm:presLayoutVars>
      </dgm:prSet>
      <dgm:spPr/>
    </dgm:pt>
  </dgm:ptLst>
  <dgm:cxnLst>
    <dgm:cxn modelId="{0412CF03-4D95-4FDC-A069-D8D4B88C2620}" type="presOf" srcId="{74A5D5B2-D155-4963-BF4C-650BF48FCA09}" destId="{72065E35-1B13-4969-B485-EA73C783629C}" srcOrd="0" destOrd="0" presId="urn:microsoft.com/office/officeart/2005/8/layout/process5"/>
    <dgm:cxn modelId="{2A3D2F08-1DEC-48D0-B437-E0F8A6147941}" srcId="{B33133A5-3D72-4955-9DF4-4CE697F4E6BF}" destId="{C6ECA861-D904-478C-BFB0-FE888109B5E7}" srcOrd="2" destOrd="0" parTransId="{14780B33-2F30-4756-B9FC-146D77FCCB83}" sibTransId="{1716E308-D360-45EF-9DB8-D21F6BC01DCC}"/>
    <dgm:cxn modelId="{BB05611F-133A-4EF0-A31C-FB95313F5AC3}" type="presOf" srcId="{C6ECA861-D904-478C-BFB0-FE888109B5E7}" destId="{D35C9E68-7FFA-4010-8DFD-EBE84990EAB2}" srcOrd="0" destOrd="0" presId="urn:microsoft.com/office/officeart/2005/8/layout/process5"/>
    <dgm:cxn modelId="{4E435E21-4499-48BB-9C1A-E4DA2E16FC18}" type="presOf" srcId="{6385FE91-1446-456B-9B02-95250753AE99}" destId="{F98A9907-6713-4FB5-B62B-6DAEB34A0EB4}" srcOrd="0" destOrd="0" presId="urn:microsoft.com/office/officeart/2005/8/layout/process5"/>
    <dgm:cxn modelId="{C88E182A-3155-4A75-9551-8DE4CF086043}" type="presOf" srcId="{003B143A-022D-4B53-81CE-D7A7E389A282}" destId="{AC9E28AC-C987-4A7F-A553-D6B8EC4F9CB9}" srcOrd="0" destOrd="0" presId="urn:microsoft.com/office/officeart/2005/8/layout/process5"/>
    <dgm:cxn modelId="{7C10B834-2D82-4897-B80D-893F96C920B5}" type="presOf" srcId="{0BFE18A2-DC41-43A0-A3CC-EAAED8C43648}" destId="{F82007E2-1745-4B4B-98EB-BFA539B7FB18}" srcOrd="0" destOrd="0" presId="urn:microsoft.com/office/officeart/2005/8/layout/process5"/>
    <dgm:cxn modelId="{3C2F8D40-AD4E-4765-89F4-716D47B77064}" srcId="{B33133A5-3D72-4955-9DF4-4CE697F4E6BF}" destId="{9766426A-DA36-42A7-9E3D-9FEDDCCD1972}" srcOrd="3" destOrd="0" parTransId="{41167DA5-9F4D-40C8-BB9F-EE379BDE6FE9}" sibTransId="{0BFE18A2-DC41-43A0-A3CC-EAAED8C43648}"/>
    <dgm:cxn modelId="{6F991B62-0912-44A1-8629-B2869E0DB6A6}" srcId="{B33133A5-3D72-4955-9DF4-4CE697F4E6BF}" destId="{97F6649D-3986-464C-9EB8-B0EC7ECC49A3}" srcOrd="4" destOrd="0" parTransId="{DDF81958-C525-4528-AABD-55D73030C1DB}" sibTransId="{7659A2EF-2E48-4E3A-B6DC-5FC257967389}"/>
    <dgm:cxn modelId="{C3A04B48-8430-4B44-8D46-3B889B984B56}" type="presOf" srcId="{929AC6B8-431E-42C8-905A-81F91B1977F1}" destId="{8C465D8E-DBFE-431C-A889-CD4915341305}" srcOrd="0" destOrd="0" presId="urn:microsoft.com/office/officeart/2005/8/layout/process5"/>
    <dgm:cxn modelId="{A5965449-E77E-44AE-8815-93CA65476C01}" type="presOf" srcId="{B33133A5-3D72-4955-9DF4-4CE697F4E6BF}" destId="{0E58D1C5-ECC0-43A1-AE5E-BEC06070DF00}" srcOrd="0" destOrd="0" presId="urn:microsoft.com/office/officeart/2005/8/layout/process5"/>
    <dgm:cxn modelId="{E335E66F-6CD1-4F2B-A572-63D92BBAC6A0}" srcId="{B33133A5-3D72-4955-9DF4-4CE697F4E6BF}" destId="{74A5D5B2-D155-4963-BF4C-650BF48FCA09}" srcOrd="1" destOrd="0" parTransId="{F4F70531-4580-4427-9DE0-27F8DDCDCE4E}" sibTransId="{A85A1784-0D82-4FD9-8798-F8CCC83DC339}"/>
    <dgm:cxn modelId="{8E016472-76D9-400D-8E4B-F670DB971BA3}" type="presOf" srcId="{0BFE18A2-DC41-43A0-A3CC-EAAED8C43648}" destId="{3D218A94-B18C-4A5D-A210-13E7656236F3}" srcOrd="1" destOrd="0" presId="urn:microsoft.com/office/officeart/2005/8/layout/process5"/>
    <dgm:cxn modelId="{69541981-79E7-4199-9B4E-5272C74C6507}" type="presOf" srcId="{1716E308-D360-45EF-9DB8-D21F6BC01DCC}" destId="{B5F15937-865A-45F9-90CB-A0110A40516D}" srcOrd="1" destOrd="0" presId="urn:microsoft.com/office/officeart/2005/8/layout/process5"/>
    <dgm:cxn modelId="{4FE33C82-629C-435D-AED9-325557B6CFB7}" type="presOf" srcId="{7659A2EF-2E48-4E3A-B6DC-5FC257967389}" destId="{694CF9B4-33CD-4FF6-9EA4-352A8C04FBC6}" srcOrd="0" destOrd="0" presId="urn:microsoft.com/office/officeart/2005/8/layout/process5"/>
    <dgm:cxn modelId="{6F08DB8C-E02C-4ED6-A2D9-985CD13A2519}" type="presOf" srcId="{7659A2EF-2E48-4E3A-B6DC-5FC257967389}" destId="{89173758-B4A7-4887-B593-E5028F1FEFBB}" srcOrd="1" destOrd="0" presId="urn:microsoft.com/office/officeart/2005/8/layout/process5"/>
    <dgm:cxn modelId="{56F5A2A9-AD8A-4513-926F-53471B71F602}" type="presOf" srcId="{A85A1784-0D82-4FD9-8798-F8CCC83DC339}" destId="{8329C73F-CBA1-435E-BA73-74058CBE3E04}" srcOrd="0" destOrd="0" presId="urn:microsoft.com/office/officeart/2005/8/layout/process5"/>
    <dgm:cxn modelId="{C15C61B0-1CE1-4240-ADA7-4C64DF22971F}" type="presOf" srcId="{A85A1784-0D82-4FD9-8798-F8CCC83DC339}" destId="{150A38AA-D3D0-439A-808A-242957A94FF2}" srcOrd="1" destOrd="0" presId="urn:microsoft.com/office/officeart/2005/8/layout/process5"/>
    <dgm:cxn modelId="{2883FAB8-85F6-453F-B47D-C3892F18F00B}" type="presOf" srcId="{97F6649D-3986-464C-9EB8-B0EC7ECC49A3}" destId="{A59796A2-98BE-4641-94FF-E3CEA50043A4}" srcOrd="0" destOrd="0" presId="urn:microsoft.com/office/officeart/2005/8/layout/process5"/>
    <dgm:cxn modelId="{78374ECC-B2AB-405A-9C5C-3C5F2E224620}" type="presOf" srcId="{9766426A-DA36-42A7-9E3D-9FEDDCCD1972}" destId="{C6081F73-7A80-4D08-8B74-07C73BFA07B0}" srcOrd="0" destOrd="0" presId="urn:microsoft.com/office/officeart/2005/8/layout/process5"/>
    <dgm:cxn modelId="{0BF01DD7-15C9-4D4A-A5ED-496C287B0078}" type="presOf" srcId="{003B143A-022D-4B53-81CE-D7A7E389A282}" destId="{29560DAC-C680-414C-8175-2B6B4E773F1D}" srcOrd="1" destOrd="0" presId="urn:microsoft.com/office/officeart/2005/8/layout/process5"/>
    <dgm:cxn modelId="{C520D6EA-90F8-48BA-9528-8E9CE0DD88A8}" type="presOf" srcId="{1716E308-D360-45EF-9DB8-D21F6BC01DCC}" destId="{3F68160E-B0F7-418F-A6B0-AFD276E63886}" srcOrd="0" destOrd="0" presId="urn:microsoft.com/office/officeart/2005/8/layout/process5"/>
    <dgm:cxn modelId="{5A7D59F4-6985-4923-AB62-D0D56AC73B29}" srcId="{B33133A5-3D72-4955-9DF4-4CE697F4E6BF}" destId="{6385FE91-1446-456B-9B02-95250753AE99}" srcOrd="5" destOrd="0" parTransId="{55241EAB-10E8-46D5-8A2F-287770047AB5}" sibTransId="{65B818F9-0C3B-4126-8CEE-4B09FA910289}"/>
    <dgm:cxn modelId="{B68128FC-6129-4D43-A210-7D0C3B5AB491}" srcId="{B33133A5-3D72-4955-9DF4-4CE697F4E6BF}" destId="{929AC6B8-431E-42C8-905A-81F91B1977F1}" srcOrd="0" destOrd="0" parTransId="{57F69C7A-A311-4A67-82EB-0386409A0E10}" sibTransId="{003B143A-022D-4B53-81CE-D7A7E389A282}"/>
    <dgm:cxn modelId="{8F6F755C-31AE-4DBE-8ADA-1A4950F1C34E}" type="presParOf" srcId="{0E58D1C5-ECC0-43A1-AE5E-BEC06070DF00}" destId="{8C465D8E-DBFE-431C-A889-CD4915341305}" srcOrd="0" destOrd="0" presId="urn:microsoft.com/office/officeart/2005/8/layout/process5"/>
    <dgm:cxn modelId="{FC9419B6-3C47-4613-98BB-95D16F51B831}" type="presParOf" srcId="{0E58D1C5-ECC0-43A1-AE5E-BEC06070DF00}" destId="{AC9E28AC-C987-4A7F-A553-D6B8EC4F9CB9}" srcOrd="1" destOrd="0" presId="urn:microsoft.com/office/officeart/2005/8/layout/process5"/>
    <dgm:cxn modelId="{CA005E28-E27B-4C71-A176-6CD3966F7656}" type="presParOf" srcId="{AC9E28AC-C987-4A7F-A553-D6B8EC4F9CB9}" destId="{29560DAC-C680-414C-8175-2B6B4E773F1D}" srcOrd="0" destOrd="0" presId="urn:microsoft.com/office/officeart/2005/8/layout/process5"/>
    <dgm:cxn modelId="{0D92F355-BC89-4535-BBD9-F16D44A59FCD}" type="presParOf" srcId="{0E58D1C5-ECC0-43A1-AE5E-BEC06070DF00}" destId="{72065E35-1B13-4969-B485-EA73C783629C}" srcOrd="2" destOrd="0" presId="urn:microsoft.com/office/officeart/2005/8/layout/process5"/>
    <dgm:cxn modelId="{0F740CA0-7E1B-4634-9ADD-24B91560BFAA}" type="presParOf" srcId="{0E58D1C5-ECC0-43A1-AE5E-BEC06070DF00}" destId="{8329C73F-CBA1-435E-BA73-74058CBE3E04}" srcOrd="3" destOrd="0" presId="urn:microsoft.com/office/officeart/2005/8/layout/process5"/>
    <dgm:cxn modelId="{8A8FEF30-4E3F-441E-9C5F-25911ED069D1}" type="presParOf" srcId="{8329C73F-CBA1-435E-BA73-74058CBE3E04}" destId="{150A38AA-D3D0-439A-808A-242957A94FF2}" srcOrd="0" destOrd="0" presId="urn:microsoft.com/office/officeart/2005/8/layout/process5"/>
    <dgm:cxn modelId="{CF66C273-C585-4BB7-BE4C-6A7AF2C7935A}" type="presParOf" srcId="{0E58D1C5-ECC0-43A1-AE5E-BEC06070DF00}" destId="{D35C9E68-7FFA-4010-8DFD-EBE84990EAB2}" srcOrd="4" destOrd="0" presId="urn:microsoft.com/office/officeart/2005/8/layout/process5"/>
    <dgm:cxn modelId="{C1C0DAC9-1B0E-4142-A861-833F19771E38}" type="presParOf" srcId="{0E58D1C5-ECC0-43A1-AE5E-BEC06070DF00}" destId="{3F68160E-B0F7-418F-A6B0-AFD276E63886}" srcOrd="5" destOrd="0" presId="urn:microsoft.com/office/officeart/2005/8/layout/process5"/>
    <dgm:cxn modelId="{6750396F-334B-486F-9A5F-6A7F227D6EC0}" type="presParOf" srcId="{3F68160E-B0F7-418F-A6B0-AFD276E63886}" destId="{B5F15937-865A-45F9-90CB-A0110A40516D}" srcOrd="0" destOrd="0" presId="urn:microsoft.com/office/officeart/2005/8/layout/process5"/>
    <dgm:cxn modelId="{AC22E7D7-2B66-4823-B45A-6B085F1F81B7}" type="presParOf" srcId="{0E58D1C5-ECC0-43A1-AE5E-BEC06070DF00}" destId="{C6081F73-7A80-4D08-8B74-07C73BFA07B0}" srcOrd="6" destOrd="0" presId="urn:microsoft.com/office/officeart/2005/8/layout/process5"/>
    <dgm:cxn modelId="{82060842-F5CE-4BBA-ACFA-EA1C6CF8289C}" type="presParOf" srcId="{0E58D1C5-ECC0-43A1-AE5E-BEC06070DF00}" destId="{F82007E2-1745-4B4B-98EB-BFA539B7FB18}" srcOrd="7" destOrd="0" presId="urn:microsoft.com/office/officeart/2005/8/layout/process5"/>
    <dgm:cxn modelId="{A815107F-F1CA-4684-BE07-F6FDBCFDC55C}" type="presParOf" srcId="{F82007E2-1745-4B4B-98EB-BFA539B7FB18}" destId="{3D218A94-B18C-4A5D-A210-13E7656236F3}" srcOrd="0" destOrd="0" presId="urn:microsoft.com/office/officeart/2005/8/layout/process5"/>
    <dgm:cxn modelId="{88107F6D-3631-442B-8D73-71B9DFA1D4C7}" type="presParOf" srcId="{0E58D1C5-ECC0-43A1-AE5E-BEC06070DF00}" destId="{A59796A2-98BE-4641-94FF-E3CEA50043A4}" srcOrd="8" destOrd="0" presId="urn:microsoft.com/office/officeart/2005/8/layout/process5"/>
    <dgm:cxn modelId="{45654E03-8C7B-47AA-90EC-55465FDE043D}" type="presParOf" srcId="{0E58D1C5-ECC0-43A1-AE5E-BEC06070DF00}" destId="{694CF9B4-33CD-4FF6-9EA4-352A8C04FBC6}" srcOrd="9" destOrd="0" presId="urn:microsoft.com/office/officeart/2005/8/layout/process5"/>
    <dgm:cxn modelId="{62BBC172-0DFA-462C-A5EE-8C31EE9AED7C}" type="presParOf" srcId="{694CF9B4-33CD-4FF6-9EA4-352A8C04FBC6}" destId="{89173758-B4A7-4887-B593-E5028F1FEFBB}" srcOrd="0" destOrd="0" presId="urn:microsoft.com/office/officeart/2005/8/layout/process5"/>
    <dgm:cxn modelId="{B76BC4BC-991B-4077-AADF-A0FCAE6C4486}" type="presParOf" srcId="{0E58D1C5-ECC0-43A1-AE5E-BEC06070DF00}" destId="{F98A9907-6713-4FB5-B62B-6DAEB34A0EB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65D8E-DBFE-431C-A889-CD4915341305}">
      <dsp:nvSpPr>
        <dsp:cNvPr id="0" name=""/>
        <dsp:cNvSpPr/>
      </dsp:nvSpPr>
      <dsp:spPr>
        <a:xfrm>
          <a:off x="699579" y="1632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SpaceX Past Launches API</a:t>
          </a:r>
        </a:p>
      </dsp:txBody>
      <dsp:txXfrm>
        <a:off x="729193" y="31246"/>
        <a:ext cx="1625929" cy="951866"/>
      </dsp:txXfrm>
    </dsp:sp>
    <dsp:sp modelId="{AC9E28AC-C987-4A7F-A553-D6B8EC4F9CB9}">
      <dsp:nvSpPr>
        <dsp:cNvPr id="0" name=""/>
        <dsp:cNvSpPr/>
      </dsp:nvSpPr>
      <dsp:spPr>
        <a:xfrm>
          <a:off x="2533031" y="298220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33031" y="381804"/>
        <a:ext cx="250077" cy="250751"/>
      </dsp:txXfrm>
    </dsp:sp>
    <dsp:sp modelId="{72065E35-1B13-4969-B485-EA73C783629C}">
      <dsp:nvSpPr>
        <dsp:cNvPr id="0" name=""/>
        <dsp:cNvSpPr/>
      </dsp:nvSpPr>
      <dsp:spPr>
        <a:xfrm>
          <a:off x="3058800" y="1632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JSON to Pandas </a:t>
          </a:r>
          <a:r>
            <a:rPr lang="en-US" sz="1900" kern="1200" dirty="0" err="1"/>
            <a:t>DataFrame</a:t>
          </a:r>
          <a:endParaRPr lang="en-US" sz="1900" kern="1200" dirty="0"/>
        </a:p>
      </dsp:txBody>
      <dsp:txXfrm>
        <a:off x="3088414" y="31246"/>
        <a:ext cx="1625929" cy="951866"/>
      </dsp:txXfrm>
    </dsp:sp>
    <dsp:sp modelId="{8329C73F-CBA1-435E-BA73-74058CBE3E04}">
      <dsp:nvSpPr>
        <dsp:cNvPr id="0" name=""/>
        <dsp:cNvSpPr/>
      </dsp:nvSpPr>
      <dsp:spPr>
        <a:xfrm rot="5400000">
          <a:off x="3722752" y="1130688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3776003" y="1161021"/>
        <a:ext cx="250751" cy="250077"/>
      </dsp:txXfrm>
    </dsp:sp>
    <dsp:sp modelId="{D35C9E68-7FFA-4010-8DFD-EBE84990EAB2}">
      <dsp:nvSpPr>
        <dsp:cNvPr id="0" name=""/>
        <dsp:cNvSpPr/>
      </dsp:nvSpPr>
      <dsp:spPr>
        <a:xfrm>
          <a:off x="3058800" y="1686790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Query SpaceX Rockets API</a:t>
          </a:r>
        </a:p>
      </dsp:txBody>
      <dsp:txXfrm>
        <a:off x="3088414" y="1716404"/>
        <a:ext cx="1625929" cy="951866"/>
      </dsp:txXfrm>
    </dsp:sp>
    <dsp:sp modelId="{3F68160E-B0F7-418F-A6B0-AFD276E63886}">
      <dsp:nvSpPr>
        <dsp:cNvPr id="0" name=""/>
        <dsp:cNvSpPr/>
      </dsp:nvSpPr>
      <dsp:spPr>
        <a:xfrm rot="10800000">
          <a:off x="2553253" y="1983377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660429" y="2066961"/>
        <a:ext cx="250077" cy="250751"/>
      </dsp:txXfrm>
    </dsp:sp>
    <dsp:sp modelId="{C6081F73-7A80-4D08-8B74-07C73BFA07B0}">
      <dsp:nvSpPr>
        <dsp:cNvPr id="0" name=""/>
        <dsp:cNvSpPr/>
      </dsp:nvSpPr>
      <dsp:spPr>
        <a:xfrm>
          <a:off x="699579" y="1686790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Query SpaceX Payloads API</a:t>
          </a:r>
        </a:p>
      </dsp:txBody>
      <dsp:txXfrm>
        <a:off x="729193" y="1716404"/>
        <a:ext cx="1625929" cy="951866"/>
      </dsp:txXfrm>
    </dsp:sp>
    <dsp:sp modelId="{F82007E2-1745-4B4B-98EB-BFA539B7FB18}">
      <dsp:nvSpPr>
        <dsp:cNvPr id="0" name=""/>
        <dsp:cNvSpPr/>
      </dsp:nvSpPr>
      <dsp:spPr>
        <a:xfrm rot="5400000">
          <a:off x="1363531" y="2815845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416782" y="2846178"/>
        <a:ext cx="250751" cy="250077"/>
      </dsp:txXfrm>
    </dsp:sp>
    <dsp:sp modelId="{A59796A2-98BE-4641-94FF-E3CEA50043A4}">
      <dsp:nvSpPr>
        <dsp:cNvPr id="0" name=""/>
        <dsp:cNvSpPr/>
      </dsp:nvSpPr>
      <dsp:spPr>
        <a:xfrm>
          <a:off x="699579" y="3371947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Query SpaceX Launch Pads API</a:t>
          </a:r>
        </a:p>
      </dsp:txBody>
      <dsp:txXfrm>
        <a:off x="729193" y="3401561"/>
        <a:ext cx="1625929" cy="951866"/>
      </dsp:txXfrm>
    </dsp:sp>
    <dsp:sp modelId="{694CF9B4-33CD-4FF6-9EA4-352A8C04FBC6}">
      <dsp:nvSpPr>
        <dsp:cNvPr id="0" name=""/>
        <dsp:cNvSpPr/>
      </dsp:nvSpPr>
      <dsp:spPr>
        <a:xfrm>
          <a:off x="2533031" y="3668535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33031" y="3752119"/>
        <a:ext cx="250077" cy="250751"/>
      </dsp:txXfrm>
    </dsp:sp>
    <dsp:sp modelId="{F98A9907-6713-4FB5-B62B-6DAEB34A0EB4}">
      <dsp:nvSpPr>
        <dsp:cNvPr id="0" name=""/>
        <dsp:cNvSpPr/>
      </dsp:nvSpPr>
      <dsp:spPr>
        <a:xfrm>
          <a:off x="3058800" y="3371947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Query SpaceX Cores API</a:t>
          </a:r>
        </a:p>
      </dsp:txBody>
      <dsp:txXfrm>
        <a:off x="3088414" y="3401561"/>
        <a:ext cx="1625929" cy="951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65D8E-DBFE-431C-A889-CD4915341305}">
      <dsp:nvSpPr>
        <dsp:cNvPr id="0" name=""/>
        <dsp:cNvSpPr/>
      </dsp:nvSpPr>
      <dsp:spPr>
        <a:xfrm>
          <a:off x="699579" y="1632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Request to Wikipedia</a:t>
          </a:r>
        </a:p>
      </dsp:txBody>
      <dsp:txXfrm>
        <a:off x="729193" y="31246"/>
        <a:ext cx="1625929" cy="951866"/>
      </dsp:txXfrm>
    </dsp:sp>
    <dsp:sp modelId="{AC9E28AC-C987-4A7F-A553-D6B8EC4F9CB9}">
      <dsp:nvSpPr>
        <dsp:cNvPr id="0" name=""/>
        <dsp:cNvSpPr/>
      </dsp:nvSpPr>
      <dsp:spPr>
        <a:xfrm>
          <a:off x="2533031" y="298220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33031" y="381804"/>
        <a:ext cx="250077" cy="250751"/>
      </dsp:txXfrm>
    </dsp:sp>
    <dsp:sp modelId="{72065E35-1B13-4969-B485-EA73C783629C}">
      <dsp:nvSpPr>
        <dsp:cNvPr id="0" name=""/>
        <dsp:cNvSpPr/>
      </dsp:nvSpPr>
      <dsp:spPr>
        <a:xfrm>
          <a:off x="3058800" y="1632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Parse HTML with </a:t>
          </a:r>
          <a:r>
            <a:rPr lang="en-US" sz="1800" kern="1200" dirty="0" err="1"/>
            <a:t>BeautifulSoup</a:t>
          </a:r>
          <a:endParaRPr lang="en-US" sz="1800" kern="1200" dirty="0"/>
        </a:p>
      </dsp:txBody>
      <dsp:txXfrm>
        <a:off x="3088414" y="31246"/>
        <a:ext cx="1625929" cy="951866"/>
      </dsp:txXfrm>
    </dsp:sp>
    <dsp:sp modelId="{8329C73F-CBA1-435E-BA73-74058CBE3E04}">
      <dsp:nvSpPr>
        <dsp:cNvPr id="0" name=""/>
        <dsp:cNvSpPr/>
      </dsp:nvSpPr>
      <dsp:spPr>
        <a:xfrm rot="5400000">
          <a:off x="3722752" y="1130688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3776003" y="1161021"/>
        <a:ext cx="250751" cy="250077"/>
      </dsp:txXfrm>
    </dsp:sp>
    <dsp:sp modelId="{D35C9E68-7FFA-4010-8DFD-EBE84990EAB2}">
      <dsp:nvSpPr>
        <dsp:cNvPr id="0" name=""/>
        <dsp:cNvSpPr/>
      </dsp:nvSpPr>
      <dsp:spPr>
        <a:xfrm>
          <a:off x="3058800" y="1686790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Locate First &lt;table&gt; tag</a:t>
          </a:r>
        </a:p>
      </dsp:txBody>
      <dsp:txXfrm>
        <a:off x="3088414" y="1716404"/>
        <a:ext cx="1625929" cy="951866"/>
      </dsp:txXfrm>
    </dsp:sp>
    <dsp:sp modelId="{3F68160E-B0F7-418F-A6B0-AFD276E63886}">
      <dsp:nvSpPr>
        <dsp:cNvPr id="0" name=""/>
        <dsp:cNvSpPr/>
      </dsp:nvSpPr>
      <dsp:spPr>
        <a:xfrm rot="10800000">
          <a:off x="2553253" y="1983377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660429" y="2066961"/>
        <a:ext cx="250077" cy="250751"/>
      </dsp:txXfrm>
    </dsp:sp>
    <dsp:sp modelId="{C6081F73-7A80-4D08-8B74-07C73BFA07B0}">
      <dsp:nvSpPr>
        <dsp:cNvPr id="0" name=""/>
        <dsp:cNvSpPr/>
      </dsp:nvSpPr>
      <dsp:spPr>
        <a:xfrm>
          <a:off x="699579" y="1686790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 Column Headers from &lt;</a:t>
          </a:r>
          <a:r>
            <a:rPr lang="en-US" sz="1800" kern="1200" dirty="0" err="1"/>
            <a:t>th</a:t>
          </a:r>
          <a:r>
            <a:rPr lang="en-US" sz="1800" kern="1200" dirty="0"/>
            <a:t>&gt; tags</a:t>
          </a:r>
        </a:p>
      </dsp:txBody>
      <dsp:txXfrm>
        <a:off x="729193" y="1716404"/>
        <a:ext cx="1625929" cy="951866"/>
      </dsp:txXfrm>
    </dsp:sp>
    <dsp:sp modelId="{F82007E2-1745-4B4B-98EB-BFA539B7FB18}">
      <dsp:nvSpPr>
        <dsp:cNvPr id="0" name=""/>
        <dsp:cNvSpPr/>
      </dsp:nvSpPr>
      <dsp:spPr>
        <a:xfrm rot="5400000">
          <a:off x="1363531" y="2815845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416782" y="2846178"/>
        <a:ext cx="250751" cy="250077"/>
      </dsp:txXfrm>
    </dsp:sp>
    <dsp:sp modelId="{A59796A2-98BE-4641-94FF-E3CEA50043A4}">
      <dsp:nvSpPr>
        <dsp:cNvPr id="0" name=""/>
        <dsp:cNvSpPr/>
      </dsp:nvSpPr>
      <dsp:spPr>
        <a:xfrm>
          <a:off x="699579" y="3371947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 Row Data from &lt;tr&gt; tags</a:t>
          </a:r>
        </a:p>
      </dsp:txBody>
      <dsp:txXfrm>
        <a:off x="729193" y="3401561"/>
        <a:ext cx="1625929" cy="951866"/>
      </dsp:txXfrm>
    </dsp:sp>
    <dsp:sp modelId="{694CF9B4-33CD-4FF6-9EA4-352A8C04FBC6}">
      <dsp:nvSpPr>
        <dsp:cNvPr id="0" name=""/>
        <dsp:cNvSpPr/>
      </dsp:nvSpPr>
      <dsp:spPr>
        <a:xfrm>
          <a:off x="2533031" y="3668535"/>
          <a:ext cx="357253" cy="4179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33031" y="3752119"/>
        <a:ext cx="250077" cy="250751"/>
      </dsp:txXfrm>
    </dsp:sp>
    <dsp:sp modelId="{F98A9907-6713-4FB5-B62B-6DAEB34A0EB4}">
      <dsp:nvSpPr>
        <dsp:cNvPr id="0" name=""/>
        <dsp:cNvSpPr/>
      </dsp:nvSpPr>
      <dsp:spPr>
        <a:xfrm>
          <a:off x="3058800" y="3371947"/>
          <a:ext cx="1685157" cy="1011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to Pandas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3088414" y="3401561"/>
        <a:ext cx="1625929" cy="951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condon/IBM_Data_Science_Professional_Cert/blob/dev/SpaceX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condon/IBM_Data_Science_Professional_Cert/blob/dev/SpaceX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condon/IBM_Data_Science_Professional_Cert/blob/dev/SpaceX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condon/IBM_Data_Science_Professional_Cert/blob/dev/SpaceX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condon/IBM_Data_Science_Professional_Cert/blob/dev/SpaceX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condon/IBM_Data_Science_Professional_Cert/blob/dev/SpaceX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econdon/IBM_Data_Science_Professional_Cert/blob/dev/SpaceX/jupyter-labs-spacex-data-collection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econdon/IBM_Data_Science_Professional_Cert/blob/dev/SpaceX/jupyter-labs-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Nick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July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82994"/>
            <a:ext cx="10515600" cy="459396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🔹 Merging &amp; Structuring Data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Merged launch data with payload, rocket, core, and launchpad data using unique IDs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Flattened nested JSON structures from the API</a:t>
            </a:r>
          </a:p>
          <a:p>
            <a:pPr marL="0" indent="0">
              <a:buNone/>
            </a:pPr>
            <a:r>
              <a:rPr lang="en-US" sz="2000" dirty="0"/>
              <a:t>🔹 Cleaning &amp; Normalization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Converted landing outcome to binary labels (1 = Success, 0 = Failure)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Standardized column datatypes</a:t>
            </a:r>
          </a:p>
          <a:p>
            <a:pPr marL="0" indent="0">
              <a:buNone/>
            </a:pPr>
            <a:r>
              <a:rPr lang="en-US" sz="2000" dirty="0"/>
              <a:t>🔹 Handling Missing Values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Imputed missing payload masses with the mean</a:t>
            </a:r>
          </a:p>
          <a:p>
            <a:pPr marL="0" indent="0">
              <a:buNone/>
            </a:pPr>
            <a:r>
              <a:rPr lang="en-US" sz="2000" dirty="0"/>
              <a:t>🔹 Feature Engineering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One Hot Encoded categorical variables</a:t>
            </a:r>
          </a:p>
          <a:p>
            <a:pPr marL="0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/>
              <a:t>🔗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hlinkClick r:id="rId3"/>
              </a:rPr>
              <a:t>GitHub link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065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b="1" dirty="0"/>
              <a:t>🔍 Exploratory Data Analysis (EDA)</a:t>
            </a:r>
          </a:p>
          <a:p>
            <a:r>
              <a:rPr lang="en-US" sz="2000" dirty="0"/>
              <a:t>Investigated how key variables relate to launch success</a:t>
            </a:r>
          </a:p>
          <a:p>
            <a:r>
              <a:rPr lang="en-US" sz="2000" dirty="0"/>
              <a:t>Analyzed trends in:</a:t>
            </a:r>
          </a:p>
          <a:p>
            <a:pPr lvl="1"/>
            <a:r>
              <a:rPr lang="en-US" sz="2000" b="1" dirty="0"/>
              <a:t>Payload mass</a:t>
            </a:r>
            <a:endParaRPr lang="en-US" sz="2000" dirty="0"/>
          </a:p>
          <a:p>
            <a:pPr lvl="1"/>
            <a:r>
              <a:rPr lang="en-US" sz="2000" b="1" dirty="0"/>
              <a:t>Flight number</a:t>
            </a:r>
            <a:endParaRPr lang="en-US" sz="2000" dirty="0"/>
          </a:p>
          <a:p>
            <a:pPr lvl="1"/>
            <a:r>
              <a:rPr lang="en-US" sz="2000" b="1" dirty="0"/>
              <a:t>Orbit type</a:t>
            </a:r>
            <a:endParaRPr lang="en-US" sz="2000" dirty="0"/>
          </a:p>
          <a:p>
            <a:pPr lvl="1"/>
            <a:r>
              <a:rPr lang="en-US" sz="2000" b="1" dirty="0"/>
              <a:t>Launch site</a:t>
            </a:r>
            <a:endParaRPr lang="en-US" sz="2000" dirty="0"/>
          </a:p>
          <a:p>
            <a:pPr lvl="1"/>
            <a:r>
              <a:rPr lang="en-US" sz="2000" b="1" dirty="0"/>
              <a:t>Year of launch</a:t>
            </a:r>
            <a:endParaRPr lang="en-US" sz="2000" dirty="0"/>
          </a:p>
          <a:p>
            <a:r>
              <a:rPr lang="en-US" sz="2000" dirty="0"/>
              <a:t>Identified patterns and correlations with landing outcomes</a:t>
            </a:r>
          </a:p>
          <a:p>
            <a:r>
              <a:rPr lang="en-US" sz="2000" dirty="0"/>
              <a:t>Found improvement in success rate over time</a:t>
            </a:r>
          </a:p>
          <a:p>
            <a:r>
              <a:rPr lang="en-US" sz="2000" dirty="0"/>
              <a:t>Guided feature selection for predictive modeling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altLang="en-US" sz="20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000" dirty="0"/>
              <a:t>🔗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EF73A4F-8D0F-989D-73F6-83F0FD33B5B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683287" y="1861005"/>
            <a:ext cx="980719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🗄️ SQL-Based Data Exploration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Queried unique launch sites and filtered for those starting with 'CCA'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Summed payloads for NASA CRS missions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Calculated average payload for Falcon 9 v1.1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Identified first successful landing on a ground pad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Filtered for drone ship successes with payloads between 4000–6000 kg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Counted total mission outcomes: Success vs. Failure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Found boosters that carried the maximum payload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Retrieved drone ship failures in 2015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Ranked landing outcomes between 2010-06-14 and 2017-03-20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🔗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3"/>
              </a:rPr>
              <a:t>GitHub link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7253"/>
            <a:ext cx="10583789" cy="471913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🟢 </a:t>
            </a:r>
            <a:r>
              <a:rPr lang="en-US" sz="2400" b="1" dirty="0"/>
              <a:t>Circles for Launch Sites</a:t>
            </a:r>
            <a:br>
              <a:rPr lang="en-US" sz="2400" dirty="0"/>
            </a:br>
            <a:r>
              <a:rPr lang="en-US" sz="2400" dirty="0"/>
              <a:t>Represented all known SpaceX launch sites to provide geographic context</a:t>
            </a:r>
          </a:p>
          <a:p>
            <a:r>
              <a:rPr lang="en-US" sz="2400" dirty="0"/>
              <a:t>🔴🟢 </a:t>
            </a:r>
            <a:r>
              <a:rPr lang="en-US" sz="2400" b="1" dirty="0"/>
              <a:t>Color-Coded Markers for Each Mission</a:t>
            </a:r>
            <a:br>
              <a:rPr lang="en-US" sz="2400" dirty="0"/>
            </a:br>
            <a:r>
              <a:rPr lang="en-US" sz="2400" dirty="0"/>
              <a:t>Plotted individual launches, colored by success (green) or failure (red), to visualize performance across locations</a:t>
            </a:r>
          </a:p>
          <a:p>
            <a:r>
              <a:rPr lang="en-US" sz="2400" dirty="0"/>
              <a:t>📏 </a:t>
            </a:r>
            <a:r>
              <a:rPr lang="en-US" sz="2400" b="1" dirty="0"/>
              <a:t>Polylines to Shorelines &amp; Railroads</a:t>
            </a:r>
            <a:br>
              <a:rPr lang="en-US" sz="2400" dirty="0"/>
            </a:br>
            <a:r>
              <a:rPr lang="en-US" sz="2400" dirty="0"/>
              <a:t>Drew lines from launch sites to nearest shorelines and railroads to analyze proximity to infrastructure and its potential impact on launch logistics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🔗</a:t>
            </a:r>
            <a:r>
              <a:rPr lang="en-US" altLang="en-US" dirty="0">
                <a:hlinkClick r:id="rId3"/>
              </a:rPr>
              <a:t>GitHub link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🗺️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distribution of successful launches to identify top-performing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Highlighted each sites success rate when filtered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Analyzed payload size and booster version influence on mission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Enabled customization of scatter plot using Payload Mass slider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🔗</a:t>
            </a:r>
            <a:r>
              <a:rPr lang="en-US" altLang="en-US" dirty="0">
                <a:hlinkClick r:id="rId3"/>
              </a:rPr>
              <a:t>GitHub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&amp;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target to NumPy array and standardized features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80/20 into training and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Tuned Logistic Regression, SVM, Decision Tree, and KNN using Grid Search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random_seed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0 for reproducibility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each model’s accuracy and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best model through systematic tuning and evaluation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🔗</a:t>
            </a:r>
            <a:r>
              <a:rPr lang="en-US" altLang="en-US" dirty="0">
                <a:hlinkClick r:id="rId3"/>
              </a:rPr>
              <a:t>GitHub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3819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 exploratory data analysis to understand data characteristics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Developed interactive analytics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and evaluated predictive models to assess performance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6" name="Picture 5" descr="A white background with many small dots&#10;&#10;AI-generated content may be incorrect.">
            <a:extLst>
              <a:ext uri="{FF2B5EF4-FFF2-40B4-BE49-F238E27FC236}">
                <a16:creationId xmlns:a16="http://schemas.microsoft.com/office/drawing/2014/main" id="{28A8F71A-C2AE-F212-78E4-FE9E3DD6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098735"/>
            <a:ext cx="11139778" cy="2172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Early SpaceX launches had high failure rates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Success rate improved steadily with more launches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Some variation in success by launch site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B45916E-348B-6F11-579A-B9770669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098735"/>
            <a:ext cx="11139778" cy="2172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Launch site performance varies by payload mass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CCAFS SLC 40 has more successes with heavier payloads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KSC LC 39A had most of its failures with payloads around 6000 KG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pic>
        <p:nvPicPr>
          <p:cNvPr id="6" name="Picture 5" descr="A graph of a graph of success&#10;&#10;AI-generated content may be incorrect.">
            <a:extLst>
              <a:ext uri="{FF2B5EF4-FFF2-40B4-BE49-F238E27FC236}">
                <a16:creationId xmlns:a16="http://schemas.microsoft.com/office/drawing/2014/main" id="{D013B02B-86E6-DEFB-2D19-687AA0FD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31" y="457200"/>
            <a:ext cx="4607100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ES-L1, GEO, HEO, &amp; SSO are the most successful orbits for launches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SO has not had a successful launch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pic>
        <p:nvPicPr>
          <p:cNvPr id="6" name="Picture 5" descr="A group of dots in a white background&#10;&#10;AI-generated content may be incorrect.">
            <a:extLst>
              <a:ext uri="{FF2B5EF4-FFF2-40B4-BE49-F238E27FC236}">
                <a16:creationId xmlns:a16="http://schemas.microsoft.com/office/drawing/2014/main" id="{9631C32F-4AAE-0D14-C9BF-AA1EF912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098735"/>
            <a:ext cx="11139778" cy="2172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GEO, ES-L1, HEO &amp; SO have only one recorded flight each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The first flight was LEO which could attribute to its lower success rate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Most successful orbits have limited flight data, reducing reliability of conclusions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6" name="Picture 5" descr="A white background with orange and blue dots&#10;&#10;AI-generated content may be incorrect.">
            <a:extLst>
              <a:ext uri="{FF2B5EF4-FFF2-40B4-BE49-F238E27FC236}">
                <a16:creationId xmlns:a16="http://schemas.microsoft.com/office/drawing/2014/main" id="{769425FA-E1FE-CE70-28E7-DDABDB50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098735"/>
            <a:ext cx="11139778" cy="21722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Orbit success varies by payload weight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GTO shows many successes around 4000 KG &amp; 7000 KG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VLEO &amp; PO have higher success rates with payloads above 10,000 KG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pic>
        <p:nvPicPr>
          <p:cNvPr id="6" name="Picture 5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C17E8C8E-8D05-D519-8670-473F5551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31" y="457200"/>
            <a:ext cx="4607100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Successful launches have increased over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2CA78-A367-544D-776C-AC102E98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029" y="457200"/>
            <a:ext cx="5412904" cy="34553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Applied DISTINCT to show unique Launch Sites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85886-5C08-EB0C-6BEC-3822D1A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211" y="457200"/>
            <a:ext cx="5906539" cy="34553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Used the LIKE operator to find all Launch Sites that contain CCA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2A508-9D3D-1E59-AEBD-E2727A7E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781286"/>
            <a:ext cx="11139778" cy="280715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Aggregated Payload weights to find the total Payload Mass for NASA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09B8E-017E-BE1F-B2C7-F13314A9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788258"/>
            <a:ext cx="11139778" cy="279320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Calculated average payload using AVG()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Filtered results to the Booster Version matching F9 v1.1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B4132-FF0B-B614-B6C2-8222B9A9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945563"/>
            <a:ext cx="11139778" cy="247859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Filtered results to successful ground pad launches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Used MIN to identify the first successful launch date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CE5EF-5D7A-01C3-6574-BD0CA384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043035"/>
            <a:ext cx="11139778" cy="228365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900" dirty="0"/>
              <a:t>Retrieved unique booster version names with DISTINCT</a:t>
            </a:r>
          </a:p>
          <a:p>
            <a:pPr>
              <a:spcBef>
                <a:spcPts val="1400"/>
              </a:spcBef>
            </a:pPr>
            <a:r>
              <a:rPr lang="en-US" sz="1900" dirty="0"/>
              <a:t>Filtered results to Successful Drone Ship landing outcomes</a:t>
            </a:r>
          </a:p>
          <a:p>
            <a:pPr>
              <a:spcBef>
                <a:spcPts val="1400"/>
              </a:spcBef>
            </a:pPr>
            <a:r>
              <a:rPr lang="en-US" sz="1900" dirty="0"/>
              <a:t>Filtered the payload to between 4000 and 6000 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87640"/>
            <a:ext cx="10687961" cy="443793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Analyzed launch data with visualizations and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Developed and optimized predictive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Performance varies by launch site, payload, and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achieved 80% precision and 100% recall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enable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better predict Falcon 9 landing outcomes to know where to compete with SpaceX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1149716" y="499397"/>
            <a:ext cx="5929422" cy="164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9717" y="2423821"/>
            <a:ext cx="5929422" cy="35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Used a CASE statement to categorize landings as successful or failed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Calculated totals using COUNT()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Used GROUP BY to group the counts by the successes and failures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CD54A-15CF-0620-0A4A-E235495A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2829262"/>
            <a:ext cx="3765176" cy="10919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149716" y="499397"/>
            <a:ext cx="5929422" cy="164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9717" y="2423821"/>
            <a:ext cx="5929422" cy="35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Used a subquery to find the max payload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Filtered the table to where the payloads equaled the max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Used DISTINCT to find all the Boosters that had the max 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6DD26-1F24-D5F9-6D71-E98C01F9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2339789"/>
            <a:ext cx="3765176" cy="20708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149716" y="499397"/>
            <a:ext cx="5929422" cy="164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9717" y="2423821"/>
            <a:ext cx="5929422" cy="35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Used the SUBSTR function with a CASE statement to convert month numbers to names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Filtered data to year 2015 and launch failures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B993C-FD1E-6F11-7030-76FD63ED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4" r="18418" b="1"/>
          <a:stretch>
            <a:fillRect/>
          </a:stretch>
        </p:blipFill>
        <p:spPr>
          <a:xfrm>
            <a:off x="7745506" y="1550266"/>
            <a:ext cx="3765176" cy="3649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149716" y="499397"/>
            <a:ext cx="5929422" cy="164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9717" y="2423821"/>
            <a:ext cx="5929422" cy="35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Used COUNT() to get the counts for each landing outcome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Filtered data between 2010-06-04 and 2017-03-20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Grouped results by landing outcome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Ordered by counts descending to rank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E1596-9446-181B-F8BB-9229C09B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005"/>
          <a:stretch>
            <a:fillRect/>
          </a:stretch>
        </p:blipFill>
        <p:spPr>
          <a:xfrm>
            <a:off x="7745506" y="1418369"/>
            <a:ext cx="3765176" cy="39136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Locations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Mapped all SpaceX Launch Site Locations</a:t>
            </a:r>
          </a:p>
          <a:p>
            <a:r>
              <a:rPr lang="en-US" sz="1800" dirty="0"/>
              <a:t>All sites are in the United States</a:t>
            </a:r>
          </a:p>
          <a:p>
            <a:r>
              <a:rPr lang="en-US" sz="1800" dirty="0"/>
              <a:t>Launch sites located in Florida and California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72CB5-9439-7B78-464D-0E1C85359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729685"/>
            <a:ext cx="5628018" cy="31657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Landing Outcomes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Displayed individual launch site with all associated launches</a:t>
            </a:r>
          </a:p>
          <a:p>
            <a:pPr>
              <a:spcBef>
                <a:spcPts val="1400"/>
              </a:spcBef>
            </a:pPr>
            <a:r>
              <a:rPr lang="en-US" sz="1800" dirty="0"/>
              <a:t>Launch outcomes are color coded</a:t>
            </a:r>
          </a:p>
          <a:p>
            <a:pPr lvl="1">
              <a:spcBef>
                <a:spcPts val="1400"/>
              </a:spcBef>
            </a:pPr>
            <a:r>
              <a:rPr lang="en-US" sz="1400" dirty="0"/>
              <a:t>Green = Success</a:t>
            </a:r>
          </a:p>
          <a:p>
            <a:pPr lvl="1">
              <a:spcBef>
                <a:spcPts val="1400"/>
              </a:spcBef>
            </a:pPr>
            <a:r>
              <a:rPr lang="en-US" sz="1400" dirty="0"/>
              <a:t>Red = Failure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EB9BF-38CE-CB91-02EB-6CCF53AC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815132"/>
            <a:ext cx="5628018" cy="4994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Distance to Populace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Visualized distance from launch site to nearby infrastructure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Example Launch Site is 60KM from the closest railroad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Example Launch Site is 90 KM from the shoreline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749AB-3BD5-10CA-88C9-D9659232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2278417"/>
            <a:ext cx="5628018" cy="20682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1371599" y="5510253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Sites Success 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AA794-690E-C8B8-B101-127CE45B4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56" y="472581"/>
            <a:ext cx="8311487" cy="30752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KSC LC-39A has the most successful launches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CCAFS SLC-40 has the least successful launches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72190"/>
            <a:ext cx="10629904" cy="405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Background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has revolutionized space travel by successfully reusing booster rockets, significantly reducing the cost of space missions. Their Falcon 9 rocket’s ability to land and be reused gives them a competitive edge in the commercial launch industry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 Statement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As a data scientist at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, our goal is to predict whether the Falcon 9’s first stage will successfully land. Accurate predictions will help estimate launch costs and develop a cost-effective strategy to compete with SpaceX in the commercial launch market.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1371599" y="5510253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Site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A8046-33B5-7A40-2D0D-42D47CC1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56" y="482971"/>
            <a:ext cx="8311487" cy="305447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600" dirty="0"/>
              <a:t>Success and Failure proportion of specific launch sites</a:t>
            </a:r>
          </a:p>
          <a:p>
            <a:r>
              <a:rPr lang="en-US" sz="1600" dirty="0"/>
              <a:t>KSC LC-39A is successful in ~77% of its launches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1371599" y="5510253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Booster Successes by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19196-0902-C581-3B4A-C6722D93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71" y="402570"/>
            <a:ext cx="7988256" cy="321527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400"/>
              </a:spcBef>
            </a:pPr>
            <a:r>
              <a:rPr lang="en-US" sz="1600" dirty="0"/>
              <a:t>Payloads &lt; 4000 KG has more successes</a:t>
            </a:r>
          </a:p>
          <a:p>
            <a:pPr>
              <a:spcBef>
                <a:spcPts val="1400"/>
              </a:spcBef>
            </a:pPr>
            <a:r>
              <a:rPr lang="en-US" sz="1600" dirty="0"/>
              <a:t>Booster FT has the most successes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10387" y="681037"/>
            <a:ext cx="4080879" cy="1788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0389" y="2630161"/>
            <a:ext cx="4080880" cy="3546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Decision Tree has the highest Classification Accuracy on the training set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Similar accuracies were found on the test set indicating good generalization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Best hyperparameters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Criterion: </a:t>
            </a:r>
            <a:r>
              <a:rPr lang="en-US" sz="1600" dirty="0" err="1"/>
              <a:t>gini</a:t>
            </a:r>
            <a:endParaRPr lang="en-US" sz="1600" dirty="0"/>
          </a:p>
          <a:p>
            <a:pPr lvl="1">
              <a:spcBef>
                <a:spcPts val="1400"/>
              </a:spcBef>
            </a:pPr>
            <a:r>
              <a:rPr lang="en-US" sz="1600" dirty="0"/>
              <a:t>Max Depth: 6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Max Features: sqrt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Min Samples Left: 4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Min samples split: 10</a:t>
            </a:r>
          </a:p>
          <a:p>
            <a:pPr lvl="1">
              <a:spcBef>
                <a:spcPts val="1400"/>
              </a:spcBef>
            </a:pPr>
            <a:r>
              <a:rPr lang="en-US" sz="1600" dirty="0"/>
              <a:t>Splitter: random</a:t>
            </a:r>
          </a:p>
        </p:txBody>
      </p:sp>
      <p:sp>
        <p:nvSpPr>
          <p:cNvPr id="16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C1E25-408F-0AB7-865C-3EE7BE8C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25" r="11004" b="1"/>
          <a:stretch>
            <a:fillRect/>
          </a:stretch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836676" y="557189"/>
            <a:ext cx="4899039" cy="334690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6676" y="4068287"/>
            <a:ext cx="4899039" cy="20607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Precision: 80% (correct positive predictions)</a:t>
            </a:r>
          </a:p>
          <a:p>
            <a:pPr marL="0" indent="0">
              <a:buNone/>
            </a:pPr>
            <a:r>
              <a:rPr lang="en-US" sz="2400" dirty="0"/>
              <a:t>Recall: 100% (all actual positives identified)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9C15D-3DDA-6914-9907-06E5D6BE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4" r="20500" b="1"/>
          <a:stretch>
            <a:fillRect/>
          </a:stretch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124" y="6356350"/>
            <a:ext cx="11606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success rates have improved each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performance varies notably by payload and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Trees provided the most accurate classification of launch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Supported by strong precision and high recall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 showing some false positives which could affect the pricing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82485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buNone/>
            </a:pPr>
            <a:r>
              <a:rPr lang="en-US" sz="5600" b="1" dirty="0">
                <a:solidFill>
                  <a:schemeClr val="tx1"/>
                </a:solidFill>
              </a:rPr>
              <a:t>🔍 Data Collection</a:t>
            </a:r>
          </a:p>
          <a:p>
            <a:r>
              <a:rPr lang="en-US" sz="5600" b="1" dirty="0">
                <a:solidFill>
                  <a:schemeClr val="tx1"/>
                </a:solidFill>
              </a:rPr>
              <a:t>SpaceX API</a:t>
            </a:r>
            <a:r>
              <a:rPr lang="en-US" sz="56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5600" dirty="0">
                <a:solidFill>
                  <a:schemeClr val="tx1"/>
                </a:solidFill>
              </a:rPr>
              <a:t>Rockets, Launch Pads, Payloads, Cores, Past Launches</a:t>
            </a:r>
          </a:p>
          <a:p>
            <a:r>
              <a:rPr lang="en-US" sz="5600" b="1" dirty="0">
                <a:solidFill>
                  <a:schemeClr val="tx1"/>
                </a:solidFill>
              </a:rPr>
              <a:t>Web Scraping</a:t>
            </a:r>
            <a:r>
              <a:rPr lang="en-US" sz="56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5600" dirty="0">
                <a:solidFill>
                  <a:schemeClr val="tx1"/>
                </a:solidFill>
              </a:rPr>
              <a:t>Wikipedia page of Falcon 9 launches</a:t>
            </a:r>
          </a:p>
          <a:p>
            <a:pPr marL="0" indent="0">
              <a:buNone/>
            </a:pPr>
            <a:r>
              <a:rPr lang="en-US" sz="5600" b="1" dirty="0">
                <a:solidFill>
                  <a:schemeClr val="tx1"/>
                </a:solidFill>
              </a:rPr>
              <a:t>🧹 Data Wrangling &amp; Preparation</a:t>
            </a:r>
          </a:p>
          <a:p>
            <a:r>
              <a:rPr lang="en-US" sz="5600" dirty="0">
                <a:solidFill>
                  <a:schemeClr val="tx1"/>
                </a:solidFill>
              </a:rPr>
              <a:t>Converted landing outcome to binary classes (Success / Failure)</a:t>
            </a:r>
          </a:p>
          <a:p>
            <a:r>
              <a:rPr lang="en-US" sz="5600" dirty="0">
                <a:solidFill>
                  <a:schemeClr val="tx1"/>
                </a:solidFill>
              </a:rPr>
              <a:t>One-hot encoded categorical variables</a:t>
            </a:r>
          </a:p>
          <a:p>
            <a:r>
              <a:rPr lang="en-US" sz="5600" dirty="0">
                <a:solidFill>
                  <a:schemeClr val="tx1"/>
                </a:solidFill>
              </a:rPr>
              <a:t>Imputed missing values</a:t>
            </a:r>
          </a:p>
          <a:p>
            <a:r>
              <a:rPr lang="en-US" sz="5600" dirty="0">
                <a:solidFill>
                  <a:schemeClr val="tx1"/>
                </a:solidFill>
              </a:rPr>
              <a:t>Normalized data types</a:t>
            </a:r>
          </a:p>
          <a:p>
            <a:pPr marL="0" indent="0">
              <a:buNone/>
            </a:pPr>
            <a:r>
              <a:rPr lang="en-US" sz="5600" b="1" dirty="0">
                <a:solidFill>
                  <a:schemeClr val="tx1"/>
                </a:solidFill>
              </a:rPr>
              <a:t>📊 Exploratory Data Analysis (EDA)</a:t>
            </a:r>
          </a:p>
          <a:p>
            <a:r>
              <a:rPr lang="en-US" sz="5600" dirty="0">
                <a:solidFill>
                  <a:schemeClr val="tx1"/>
                </a:solidFill>
              </a:rPr>
              <a:t>Used SQL queries and visualization libraries</a:t>
            </a:r>
          </a:p>
          <a:p>
            <a:r>
              <a:rPr lang="en-US" sz="5600" dirty="0">
                <a:solidFill>
                  <a:schemeClr val="tx1"/>
                </a:solidFill>
              </a:rPr>
              <a:t>Created interactive visual dashboards using </a:t>
            </a:r>
            <a:r>
              <a:rPr lang="en-US" sz="5600" dirty="0" err="1">
                <a:solidFill>
                  <a:schemeClr val="tx1"/>
                </a:solidFill>
                <a:latin typeface="MS Reference Sans Serif" panose="020B0604030504040204" pitchFamily="34" charset="0"/>
              </a:rPr>
              <a:t>Plotly</a:t>
            </a:r>
            <a:r>
              <a:rPr lang="en-US" sz="5600" dirty="0">
                <a:solidFill>
                  <a:schemeClr val="tx1"/>
                </a:solidFill>
                <a:latin typeface="MS Reference Sans Serif" panose="020B0604030504040204" pitchFamily="34" charset="0"/>
              </a:rPr>
              <a:t> Dash</a:t>
            </a:r>
          </a:p>
          <a:p>
            <a:r>
              <a:rPr lang="en-US" sz="5600" dirty="0">
                <a:solidFill>
                  <a:schemeClr val="tx1"/>
                </a:solidFill>
              </a:rPr>
              <a:t>Geospatial mapping with </a:t>
            </a:r>
            <a:r>
              <a:rPr lang="en-US" sz="5600" dirty="0">
                <a:solidFill>
                  <a:schemeClr val="tx1"/>
                </a:solidFill>
                <a:latin typeface="MS Reference Sans Serif" panose="020B0604030504040204" pitchFamily="34" charset="0"/>
              </a:rPr>
              <a:t>Folium</a:t>
            </a:r>
          </a:p>
          <a:p>
            <a:pPr marL="0" indent="0">
              <a:buNone/>
            </a:pPr>
            <a:r>
              <a:rPr lang="en-US" sz="5600" b="1" dirty="0">
                <a:solidFill>
                  <a:schemeClr val="tx1"/>
                </a:solidFill>
              </a:rPr>
              <a:t>🤖 Predictive Modeling</a:t>
            </a:r>
          </a:p>
          <a:p>
            <a:r>
              <a:rPr lang="en-US" sz="5600" dirty="0">
                <a:solidFill>
                  <a:schemeClr val="tx1"/>
                </a:solidFill>
              </a:rPr>
              <a:t>Applied classification models:</a:t>
            </a:r>
          </a:p>
          <a:p>
            <a:pPr lvl="1"/>
            <a:r>
              <a:rPr lang="en-US" sz="5600" dirty="0">
                <a:solidFill>
                  <a:schemeClr val="tx1"/>
                </a:solidFill>
              </a:rPr>
              <a:t>Logistic Regression, SVM, Decision Tree, KNN</a:t>
            </a:r>
          </a:p>
          <a:p>
            <a:r>
              <a:rPr lang="en-US" sz="5600" dirty="0">
                <a:solidFill>
                  <a:schemeClr val="tx1"/>
                </a:solidFill>
              </a:rPr>
              <a:t>Used </a:t>
            </a:r>
            <a:r>
              <a:rPr lang="en-US" sz="5600" dirty="0" err="1">
                <a:solidFill>
                  <a:schemeClr val="tx1"/>
                </a:solidFill>
              </a:rPr>
              <a:t>GridSearchCV</a:t>
            </a:r>
            <a:r>
              <a:rPr lang="en-US" sz="5600" dirty="0">
                <a:solidFill>
                  <a:schemeClr val="tx1"/>
                </a:solidFill>
              </a:rPr>
              <a:t> for hyperparameter tuning</a:t>
            </a:r>
          </a:p>
          <a:p>
            <a:r>
              <a:rPr lang="en-US" sz="5600" dirty="0">
                <a:solidFill>
                  <a:schemeClr val="tx1"/>
                </a:solidFill>
              </a:rPr>
              <a:t>Evaluated models with Confusion Matrix to assess Type I and II errors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7457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Pulled structured data 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Past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Launchpads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Rocket Cores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Payload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Accessed via public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MS Reference Sans Serif" panose="020B0604030504040204" pitchFamily="34" charset="0"/>
              </a:rPr>
              <a:t>REST API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 using Python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MS Reference Sans Serif" panose="020B0604030504040204" pitchFamily="34" charset="0"/>
              </a:rPr>
              <a:t>requests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 module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Web Scraping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Scraped Falcon 9 launch data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Extracted additional features like mission names and launch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Used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MS Reference Sans Serif" panose="020B0604030504040204" pitchFamily="34" charset="0"/>
              </a:rPr>
              <a:t>BeautifulSoup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 for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MS Reference Sans Serif" panose="020B0604030504040204" pitchFamily="34" charset="0"/>
              </a:rPr>
              <a:t>HTML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</a:rPr>
              <a:t> parsing</a:t>
            </a:r>
            <a:endParaRPr lang="en-US" sz="1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84FE4AD-F126-ABE9-8E11-6FF75E40C1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799036"/>
              </p:ext>
            </p:extLst>
          </p:nvPr>
        </p:nvGraphicFramePr>
        <p:xfrm>
          <a:off x="5910262" y="1792288"/>
          <a:ext cx="5443538" cy="4384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1444496"/>
            <a:ext cx="5710084" cy="4982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600" b="1" dirty="0">
                <a:latin typeface="Arial" panose="020B0604020202020204" pitchFamily="34" charset="0"/>
              </a:rPr>
              <a:t>🔹 SpaceX API – Data Extraction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Python’s requests package to issue GET 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Queried the following endpoints: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 – Base dataset (static URL for consistency)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/rockets, /payloads, /launchpads, /cores – Supplemental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Parsed JSON responses and converted to Pandas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Merged datasets using common IDs (e.g.,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rocket_id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payload_id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dirty="0"/>
              <a:t>🔗 </a:t>
            </a:r>
            <a:r>
              <a:rPr lang="en-US" sz="2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Github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 link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3BBB817-B73D-B7DC-35D7-C7B8CA04BD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647000"/>
              </p:ext>
            </p:extLst>
          </p:nvPr>
        </p:nvGraphicFramePr>
        <p:xfrm>
          <a:off x="5910262" y="1792288"/>
          <a:ext cx="5443538" cy="4384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523206"/>
            <a:ext cx="5517718" cy="50152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🔹 Wikipedia Web Scraping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Issued a GET request to the Wikipedia page on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Parsed the HTML content using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 and extracted the first launch table using the &lt;table&gt; tag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column headers by looping through all &lt;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&gt; tags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row data by iterating through &lt;tr&gt; tags and capturing each cell’s content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000" dirty="0"/>
              <a:t>🔗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GitHub link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</TotalTime>
  <Words>1675</Words>
  <Application>Microsoft Office PowerPoint</Application>
  <PresentationFormat>Widescreen</PresentationFormat>
  <Paragraphs>296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Courier New</vt:lpstr>
      <vt:lpstr>IBM Plex Mono SemiBold</vt:lpstr>
      <vt:lpstr>MS Reference Sans Serif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Fecondo, Nicholas</cp:lastModifiedBy>
  <cp:revision>204</cp:revision>
  <dcterms:created xsi:type="dcterms:W3CDTF">2021-04-29T18:58:34Z</dcterms:created>
  <dcterms:modified xsi:type="dcterms:W3CDTF">2025-07-18T18:49:19Z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